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0" r:id="rId2"/>
  </p:sldMasterIdLst>
  <p:notesMasterIdLst>
    <p:notesMasterId r:id="rId27"/>
  </p:notesMasterIdLst>
  <p:sldIdLst>
    <p:sldId id="37132" r:id="rId3"/>
    <p:sldId id="37129" r:id="rId4"/>
    <p:sldId id="406" r:id="rId5"/>
    <p:sldId id="37127" r:id="rId6"/>
    <p:sldId id="37126" r:id="rId7"/>
    <p:sldId id="37128" r:id="rId8"/>
    <p:sldId id="37133" r:id="rId9"/>
    <p:sldId id="37131" r:id="rId10"/>
    <p:sldId id="37134" r:id="rId11"/>
    <p:sldId id="37135" r:id="rId12"/>
    <p:sldId id="37137" r:id="rId13"/>
    <p:sldId id="37142" r:id="rId14"/>
    <p:sldId id="37138" r:id="rId15"/>
    <p:sldId id="37139" r:id="rId16"/>
    <p:sldId id="37140" r:id="rId17"/>
    <p:sldId id="37141" r:id="rId18"/>
    <p:sldId id="37143" r:id="rId19"/>
    <p:sldId id="37146" r:id="rId20"/>
    <p:sldId id="37148" r:id="rId21"/>
    <p:sldId id="37147" r:id="rId22"/>
    <p:sldId id="37149" r:id="rId23"/>
    <p:sldId id="37150" r:id="rId24"/>
    <p:sldId id="37151" r:id="rId25"/>
    <p:sldId id="37145" r:id="rId2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58" autoAdjust="0"/>
    <p:restoredTop sz="94660"/>
  </p:normalViewPr>
  <p:slideViewPr>
    <p:cSldViewPr snapToGrid="0">
      <p:cViewPr varScale="1">
        <p:scale>
          <a:sx n="53" d="100"/>
          <a:sy n="53" d="100"/>
        </p:scale>
        <p:origin x="806" y="62"/>
      </p:cViewPr>
      <p:guideLst/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890CC9-E377-464D-A8A0-9D840BA9EDBD}" type="datetimeFigureOut">
              <a:rPr lang="zh-CN" altLang="en-US" smtClean="0"/>
              <a:t>2026/7/4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B592B5-5453-4C9E-9E32-BEB31A7F8AC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18946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E4D75BA-E31E-4D4D-9819-248556187F6F}" type="slidenum">
              <a:rPr lang="en-US" altLang="zh-CN" smtClean="0"/>
              <a:t>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77342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E4D75BA-E31E-4D4D-9819-248556187F6F}" type="slidenum">
              <a:rPr lang="en-US" altLang="zh-CN" smtClean="0"/>
              <a:t>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395357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56E9DC-DDC6-43A8-839E-334228C11EC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88479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56E9DC-DDC6-43A8-839E-334228C11EC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67720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56E9DC-DDC6-43A8-839E-334228C11EC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8983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56E9DC-DDC6-43A8-839E-334228C11EC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44498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E4D75BA-E31E-4D4D-9819-248556187F6F}" type="slidenum">
              <a:rPr lang="en-US" altLang="zh-CN" smtClean="0"/>
              <a:t>7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492751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56E9DC-DDC6-43A8-839E-334228C11EC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96256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56E9DC-DDC6-43A8-839E-334228C11EC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87197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56E9DC-DDC6-43A8-839E-334228C11EC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94056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E4D75BA-E31E-4D4D-9819-248556187F6F}" type="slidenum">
              <a:rPr lang="en-US" altLang="zh-CN" smtClean="0"/>
              <a:t>11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904795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56E9DC-DDC6-43A8-839E-334228C11EC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24776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56E9DC-DDC6-43A8-839E-334228C11EC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84450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56E9DC-DDC6-43A8-839E-334228C11EC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49495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56E9DC-DDC6-43A8-839E-334228C11EC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9682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56E9DC-DDC6-43A8-839E-334228C11EC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75243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E4D75BA-E31E-4D4D-9819-248556187F6F}" type="slidenum">
              <a:rPr lang="en-US" altLang="zh-CN" smtClean="0"/>
              <a:t>17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661215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56E9DC-DDC6-43A8-839E-334228C11EC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66005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56E9DC-DDC6-43A8-839E-334228C11EC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656329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56E9DC-DDC6-43A8-839E-334228C11EC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735978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56E9DC-DDC6-43A8-839E-334228C11EC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060948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56E9DC-DDC6-43A8-839E-334228C11EC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215112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56E9DC-DDC6-43A8-839E-334228C11ECE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026523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56E9DC-DDC6-43A8-839E-334228C11ECE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6280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1E576-E6D7-45CA-9664-02AF9D1CBBF3}" type="datetimeFigureOut">
              <a:rPr lang="zh-CN" altLang="en-US" smtClean="0"/>
              <a:t>2026/7/4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78534-8062-4F67-B2B0-8FC801E3D16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36029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1E576-E6D7-45CA-9664-02AF9D1CBBF3}" type="datetimeFigureOut">
              <a:rPr lang="zh-CN" altLang="en-US" smtClean="0"/>
              <a:t>2026/7/4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78534-8062-4F67-B2B0-8FC801E3D16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2115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1E576-E6D7-45CA-9664-02AF9D1CBBF3}" type="datetimeFigureOut">
              <a:rPr lang="zh-CN" altLang="en-US" smtClean="0"/>
              <a:t>2026/7/4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78534-8062-4F67-B2B0-8FC801E3D16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2946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1E576-E6D7-45CA-9664-02AF9D1CBBF3}" type="datetimeFigureOut">
              <a:rPr lang="zh-CN" altLang="en-US" smtClean="0"/>
              <a:t>2026/7/4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78534-8062-4F67-B2B0-8FC801E3D16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6734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1E576-E6D7-45CA-9664-02AF9D1CBBF3}" type="datetimeFigureOut">
              <a:rPr lang="zh-CN" altLang="en-US" smtClean="0"/>
              <a:t>2026/7/4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78534-8062-4F67-B2B0-8FC801E3D16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5789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1E576-E6D7-45CA-9664-02AF9D1CBBF3}" type="datetimeFigureOut">
              <a:rPr lang="zh-CN" altLang="en-US" smtClean="0"/>
              <a:t>2026/7/4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78534-8062-4F67-B2B0-8FC801E3D16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8577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1E576-E6D7-45CA-9664-02AF9D1CBBF3}" type="datetimeFigureOut">
              <a:rPr lang="zh-CN" altLang="en-US" smtClean="0"/>
              <a:t>2026/7/4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78534-8062-4F67-B2B0-8FC801E3D16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76240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1E576-E6D7-45CA-9664-02AF9D1CBBF3}" type="datetimeFigureOut">
              <a:rPr lang="zh-CN" altLang="en-US" smtClean="0"/>
              <a:t>2026/7/4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78534-8062-4F67-B2B0-8FC801E3D16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39549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1E576-E6D7-45CA-9664-02AF9D1CBBF3}" type="datetimeFigureOut">
              <a:rPr lang="zh-CN" altLang="en-US" smtClean="0"/>
              <a:t>2026/7/4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78534-8062-4F67-B2B0-8FC801E3D16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94748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1E576-E6D7-45CA-9664-02AF9D1CBBF3}" type="datetimeFigureOut">
              <a:rPr lang="zh-CN" altLang="en-US" smtClean="0"/>
              <a:t>2026/7/4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78534-8062-4F67-B2B0-8FC801E3D16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73667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5"/>
          <p:cNvSpPr txBox="1"/>
          <p:nvPr userDrawn="1"/>
        </p:nvSpPr>
        <p:spPr>
          <a:xfrm>
            <a:off x="-2094" y="6508092"/>
            <a:ext cx="934782" cy="323119"/>
          </a:xfrm>
          <a:prstGeom prst="rect">
            <a:avLst/>
          </a:prstGeom>
          <a:noFill/>
        </p:spPr>
        <p:txBody>
          <a:bodyPr wrap="none" lIns="91396" tIns="45697" rIns="91396" bIns="45697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500" dirty="0">
                <a:solidFill>
                  <a:schemeClr val="bg1">
                    <a:lumMod val="75000"/>
                  </a:schemeClr>
                </a:solidFill>
                <a:latin typeface="+mn-lt"/>
                <a:ea typeface="微软雅黑" panose="020B0503020204020204" pitchFamily="34" charset="-122"/>
              </a:rPr>
              <a:t>—  </a:t>
            </a:r>
            <a:fld id="{A417EC84-AC71-4993-AEFE-45C34B046676}" type="slidenum">
              <a:rPr lang="zh-CN" altLang="en-US" sz="1500" dirty="0">
                <a:solidFill>
                  <a:schemeClr val="bg1">
                    <a:lumMod val="75000"/>
                  </a:schemeClr>
                </a:solidFill>
                <a:latin typeface="+mn-lt"/>
                <a:ea typeface="微软雅黑" panose="020B0503020204020204" pitchFamily="34" charset="-122"/>
              </a:rPr>
              <a:pPr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lang="zh-CN" altLang="en-US" sz="1500" dirty="0">
                <a:solidFill>
                  <a:schemeClr val="bg1">
                    <a:lumMod val="75000"/>
                  </a:schemeClr>
                </a:solidFill>
                <a:latin typeface="+mn-lt"/>
                <a:ea typeface="微软雅黑" panose="020B0503020204020204" pitchFamily="34" charset="-122"/>
              </a:rPr>
              <a:t> </a:t>
            </a:r>
            <a:r>
              <a:rPr lang="en-US" altLang="zh-CN" sz="1500" dirty="0">
                <a:solidFill>
                  <a:schemeClr val="bg1">
                    <a:lumMod val="75000"/>
                  </a:schemeClr>
                </a:solidFill>
                <a:latin typeface="+mn-lt"/>
                <a:ea typeface="微软雅黑" panose="020B0503020204020204" pitchFamily="34" charset="-122"/>
              </a:rPr>
              <a:t>—</a:t>
            </a:r>
            <a:r>
              <a:rPr lang="zh-CN" altLang="en-US" sz="1500" dirty="0">
                <a:solidFill>
                  <a:schemeClr val="bg1">
                    <a:lumMod val="75000"/>
                  </a:schemeClr>
                </a:solidFill>
                <a:latin typeface="+mn-lt"/>
                <a:ea typeface="微软雅黑" panose="020B0503020204020204" pitchFamily="34" charset="-122"/>
              </a:rPr>
              <a:t> </a:t>
            </a:r>
            <a:endParaRPr lang="zh-CN" altLang="en-US" sz="150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696447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7/4/2026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/>
          <a:p>
            <a:pPr marL="16933"/>
            <a:r>
              <a:rPr lang="en-US" altLang="zh-CN" sz="1600" dirty="0">
                <a:solidFill>
                  <a:srgbClr val="BEBEBE"/>
                </a:solidFill>
                <a:cs typeface="Calibri"/>
              </a:rPr>
              <a:t>—  </a:t>
            </a:r>
            <a:fld id="{81D60167-4931-47E6-BA6A-407CBD079E47}" type="slidenum">
              <a:rPr sz="1600" spc="-13" smtClean="0">
                <a:solidFill>
                  <a:srgbClr val="BEBEBE"/>
                </a:solidFill>
                <a:cs typeface="Calibri"/>
              </a:rPr>
              <a:pPr marL="16933"/>
              <a:t>‹#›</a:t>
            </a:fld>
            <a:r>
              <a:rPr sz="1600" spc="7" dirty="0">
                <a:solidFill>
                  <a:srgbClr val="BEBEBE"/>
                </a:solidFill>
                <a:cs typeface="Calibri"/>
              </a:rPr>
              <a:t> </a:t>
            </a:r>
            <a:r>
              <a:rPr sz="1600" dirty="0">
                <a:solidFill>
                  <a:srgbClr val="BEBEBE"/>
                </a:solidFill>
                <a:cs typeface="Calibri"/>
              </a:rPr>
              <a:t>—</a:t>
            </a:r>
            <a:endParaRPr sz="1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8341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" y="0"/>
            <a:ext cx="12191543" cy="6855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233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 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4"/>
          <p:cNvSpPr>
            <a:spLocks/>
          </p:cNvSpPr>
          <p:nvPr userDrawn="1"/>
        </p:nvSpPr>
        <p:spPr bwMode="auto">
          <a:xfrm>
            <a:off x="274741" y="1066570"/>
            <a:ext cx="2812392" cy="122239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 w="12700" cap="flat" cmpd="sng">
            <a:noFill/>
            <a:prstDash val="solid"/>
            <a:miter lim="0"/>
            <a:headEnd/>
            <a:tailEnd/>
          </a:ln>
          <a:effectLst/>
        </p:spPr>
        <p:txBody>
          <a:bodyPr lIns="26783" tIns="26783" rIns="26783" bIns="26783" anchor="ctr"/>
          <a:lstStyle/>
          <a:p>
            <a:pPr algn="ctr" eaLnBrk="1">
              <a:defRPr/>
            </a:pPr>
            <a:r>
              <a:rPr lang="zh-CN" altLang="en-US" sz="9598" b="1" dirty="0">
                <a:gradFill>
                  <a:gsLst>
                    <a:gs pos="100000">
                      <a:srgbClr val="85C532"/>
                    </a:gs>
                    <a:gs pos="0">
                      <a:srgbClr val="0074C1"/>
                    </a:gs>
                    <a:gs pos="0">
                      <a:srgbClr val="008CCF"/>
                    </a:gs>
                  </a:gsLst>
                  <a:lin ang="0" scaled="0"/>
                </a:gradFill>
                <a:latin typeface="思源黑体 CN Bold" panose="020B0800000000000000" pitchFamily="34" charset="-122"/>
                <a:ea typeface="思源黑体 CN Bold" panose="020B0800000000000000" pitchFamily="34" charset="-122"/>
                <a:cs typeface="Arial" panose="020B0604020202020204" pitchFamily="34" charset="0"/>
              </a:rPr>
              <a:t>目录</a:t>
            </a:r>
            <a:endParaRPr lang="zh-CN" altLang="zh-CN" sz="9598" b="1" dirty="0">
              <a:gradFill>
                <a:gsLst>
                  <a:gs pos="100000">
                    <a:srgbClr val="85C532"/>
                  </a:gs>
                  <a:gs pos="0">
                    <a:srgbClr val="0074C1"/>
                  </a:gs>
                  <a:gs pos="0">
                    <a:srgbClr val="008CCF"/>
                  </a:gs>
                </a:gsLst>
                <a:lin ang="0" scaled="0"/>
              </a:gradFill>
              <a:latin typeface="思源黑体 CN Bold" panose="020B0800000000000000" pitchFamily="34" charset="-122"/>
              <a:ea typeface="思源黑体 CN Bold" panose="020B08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4" name="TextBox 7"/>
          <p:cNvSpPr txBox="1"/>
          <p:nvPr userDrawn="1"/>
        </p:nvSpPr>
        <p:spPr>
          <a:xfrm>
            <a:off x="2972677" y="1620886"/>
            <a:ext cx="2789317" cy="707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999" b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Contents</a:t>
            </a:r>
            <a:endParaRPr lang="zh-CN" altLang="en-US" sz="3999" b="1" dirty="0">
              <a:solidFill>
                <a:schemeClr val="tx1">
                  <a:lumMod val="75000"/>
                  <a:lumOff val="25000"/>
                </a:schemeClr>
              </a:solidFill>
              <a:latin typeface="思源黑体 CN Regular" panose="020B0500000000000000" pitchFamily="34" charset="-122"/>
              <a:ea typeface="思源黑体 CN Regular" panose="020B0500000000000000" pitchFamily="34" charset="-122"/>
            </a:endParaRPr>
          </a:p>
        </p:txBody>
      </p:sp>
      <p:sp>
        <p:nvSpPr>
          <p:cNvPr id="26" name="内容占位符 25"/>
          <p:cNvSpPr>
            <a:spLocks noGrp="1"/>
          </p:cNvSpPr>
          <p:nvPr>
            <p:ph sz="quarter" idx="10" hasCustomPrompt="1"/>
          </p:nvPr>
        </p:nvSpPr>
        <p:spPr>
          <a:xfrm>
            <a:off x="1283486" y="3000094"/>
            <a:ext cx="914519" cy="914188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3199" b="1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  <a:lvl5pPr>
              <a:defRPr/>
            </a:lvl5pPr>
          </a:lstStyle>
          <a:p>
            <a:pPr lvl="0"/>
            <a:r>
              <a:rPr lang="en-US" altLang="zh-CN" dirty="0"/>
              <a:t>01</a:t>
            </a:r>
            <a:endParaRPr lang="zh-CN" altLang="en-US" dirty="0"/>
          </a:p>
        </p:txBody>
      </p:sp>
      <p:sp>
        <p:nvSpPr>
          <p:cNvPr id="27" name="内容占位符 25"/>
          <p:cNvSpPr>
            <a:spLocks noGrp="1"/>
          </p:cNvSpPr>
          <p:nvPr>
            <p:ph sz="quarter" idx="11" hasCustomPrompt="1"/>
          </p:nvPr>
        </p:nvSpPr>
        <p:spPr>
          <a:xfrm>
            <a:off x="550935" y="4107558"/>
            <a:ext cx="2137057" cy="914188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  <a:lvl5pPr>
              <a:defRPr/>
            </a:lvl5pPr>
          </a:lstStyle>
          <a:p>
            <a:pPr lvl="0"/>
            <a:r>
              <a:rPr lang="zh-CN" altLang="en-US" dirty="0"/>
              <a:t>请输入章节目录</a:t>
            </a:r>
          </a:p>
        </p:txBody>
      </p:sp>
      <p:sp>
        <p:nvSpPr>
          <p:cNvPr id="28" name="内容占位符 25"/>
          <p:cNvSpPr>
            <a:spLocks noGrp="1"/>
          </p:cNvSpPr>
          <p:nvPr>
            <p:ph sz="quarter" idx="12" hasCustomPrompt="1"/>
          </p:nvPr>
        </p:nvSpPr>
        <p:spPr>
          <a:xfrm>
            <a:off x="3397613" y="2966801"/>
            <a:ext cx="914519" cy="914188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3199" b="1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  <a:lvl5pPr>
              <a:defRPr/>
            </a:lvl5pPr>
          </a:lstStyle>
          <a:p>
            <a:pPr lvl="0"/>
            <a:r>
              <a:rPr lang="en-US" altLang="zh-CN" dirty="0"/>
              <a:t>02</a:t>
            </a:r>
            <a:endParaRPr lang="zh-CN" altLang="en-US" dirty="0"/>
          </a:p>
        </p:txBody>
      </p:sp>
      <p:sp>
        <p:nvSpPr>
          <p:cNvPr id="29" name="内容占位符 25"/>
          <p:cNvSpPr>
            <a:spLocks noGrp="1"/>
          </p:cNvSpPr>
          <p:nvPr>
            <p:ph sz="quarter" idx="13" hasCustomPrompt="1"/>
          </p:nvPr>
        </p:nvSpPr>
        <p:spPr>
          <a:xfrm>
            <a:off x="2786345" y="4114674"/>
            <a:ext cx="2137057" cy="914188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  <a:lvl5pPr>
              <a:defRPr/>
            </a:lvl5pPr>
          </a:lstStyle>
          <a:p>
            <a:pPr lvl="0"/>
            <a:r>
              <a:rPr lang="zh-CN" altLang="en-US" dirty="0"/>
              <a:t>请输入章节目录</a:t>
            </a:r>
          </a:p>
        </p:txBody>
      </p:sp>
      <p:sp>
        <p:nvSpPr>
          <p:cNvPr id="34" name="内容占位符 25"/>
          <p:cNvSpPr>
            <a:spLocks noGrp="1"/>
          </p:cNvSpPr>
          <p:nvPr>
            <p:ph sz="quarter" idx="14" hasCustomPrompt="1"/>
          </p:nvPr>
        </p:nvSpPr>
        <p:spPr>
          <a:xfrm>
            <a:off x="5633023" y="2966801"/>
            <a:ext cx="914519" cy="914188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3199" b="1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  <a:lvl5pPr>
              <a:defRPr/>
            </a:lvl5pPr>
          </a:lstStyle>
          <a:p>
            <a:pPr lvl="0"/>
            <a:r>
              <a:rPr lang="en-US" altLang="zh-CN" dirty="0"/>
              <a:t>03</a:t>
            </a:r>
            <a:endParaRPr lang="zh-CN" altLang="en-US" dirty="0"/>
          </a:p>
        </p:txBody>
      </p:sp>
      <p:sp>
        <p:nvSpPr>
          <p:cNvPr id="35" name="内容占位符 25"/>
          <p:cNvSpPr>
            <a:spLocks noGrp="1"/>
          </p:cNvSpPr>
          <p:nvPr>
            <p:ph sz="quarter" idx="15" hasCustomPrompt="1"/>
          </p:nvPr>
        </p:nvSpPr>
        <p:spPr>
          <a:xfrm>
            <a:off x="5021755" y="4107558"/>
            <a:ext cx="2137057" cy="914188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  <a:lvl5pPr>
              <a:defRPr/>
            </a:lvl5pPr>
          </a:lstStyle>
          <a:p>
            <a:pPr lvl="0"/>
            <a:r>
              <a:rPr lang="zh-CN" altLang="en-US" dirty="0"/>
              <a:t>请输入章节目录</a:t>
            </a:r>
          </a:p>
        </p:txBody>
      </p:sp>
      <p:sp>
        <p:nvSpPr>
          <p:cNvPr id="36" name="内容占位符 25"/>
          <p:cNvSpPr>
            <a:spLocks noGrp="1"/>
          </p:cNvSpPr>
          <p:nvPr>
            <p:ph sz="quarter" idx="16" hasCustomPrompt="1"/>
          </p:nvPr>
        </p:nvSpPr>
        <p:spPr>
          <a:xfrm>
            <a:off x="7868433" y="3008481"/>
            <a:ext cx="914519" cy="914188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3199" b="1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  <a:lvl5pPr>
              <a:defRPr/>
            </a:lvl5pPr>
          </a:lstStyle>
          <a:p>
            <a:pPr lvl="0"/>
            <a:r>
              <a:rPr lang="en-US" altLang="zh-CN" dirty="0"/>
              <a:t>04</a:t>
            </a:r>
            <a:endParaRPr lang="zh-CN" altLang="en-US" dirty="0"/>
          </a:p>
        </p:txBody>
      </p:sp>
      <p:sp>
        <p:nvSpPr>
          <p:cNvPr id="37" name="内容占位符 25"/>
          <p:cNvSpPr>
            <a:spLocks noGrp="1"/>
          </p:cNvSpPr>
          <p:nvPr>
            <p:ph sz="quarter" idx="17" hasCustomPrompt="1"/>
          </p:nvPr>
        </p:nvSpPr>
        <p:spPr>
          <a:xfrm>
            <a:off x="7257165" y="4078989"/>
            <a:ext cx="2137057" cy="914188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  <a:lvl5pPr>
              <a:defRPr/>
            </a:lvl5pPr>
          </a:lstStyle>
          <a:p>
            <a:pPr lvl="0"/>
            <a:r>
              <a:rPr lang="zh-CN" altLang="en-US" dirty="0"/>
              <a:t>请输入章节目录</a:t>
            </a:r>
          </a:p>
        </p:txBody>
      </p:sp>
      <p:sp>
        <p:nvSpPr>
          <p:cNvPr id="38" name="内容占位符 25"/>
          <p:cNvSpPr>
            <a:spLocks noGrp="1"/>
          </p:cNvSpPr>
          <p:nvPr>
            <p:ph sz="quarter" idx="18" hasCustomPrompt="1"/>
          </p:nvPr>
        </p:nvSpPr>
        <p:spPr>
          <a:xfrm>
            <a:off x="10103844" y="2971112"/>
            <a:ext cx="914519" cy="914188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3199" b="1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  <a:lvl5pPr>
              <a:defRPr/>
            </a:lvl5pPr>
          </a:lstStyle>
          <a:p>
            <a:pPr lvl="0"/>
            <a:r>
              <a:rPr lang="en-US" altLang="zh-CN" dirty="0"/>
              <a:t>05</a:t>
            </a:r>
            <a:endParaRPr lang="zh-CN" altLang="en-US" dirty="0"/>
          </a:p>
        </p:txBody>
      </p:sp>
      <p:sp>
        <p:nvSpPr>
          <p:cNvPr id="39" name="内容占位符 25"/>
          <p:cNvSpPr>
            <a:spLocks noGrp="1"/>
          </p:cNvSpPr>
          <p:nvPr>
            <p:ph sz="quarter" idx="19" hasCustomPrompt="1"/>
          </p:nvPr>
        </p:nvSpPr>
        <p:spPr>
          <a:xfrm>
            <a:off x="9492576" y="4078989"/>
            <a:ext cx="2137057" cy="914188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  <a:lvl5pPr>
              <a:defRPr/>
            </a:lvl5pPr>
          </a:lstStyle>
          <a:p>
            <a:pPr lvl="0"/>
            <a:r>
              <a:rPr lang="zh-CN" altLang="en-US" dirty="0"/>
              <a:t>请输入章节目录</a:t>
            </a:r>
          </a:p>
        </p:txBody>
      </p:sp>
      <p:cxnSp>
        <p:nvCxnSpPr>
          <p:cNvPr id="24" name="直接连接符 23"/>
          <p:cNvCxnSpPr/>
          <p:nvPr userDrawn="1"/>
        </p:nvCxnSpPr>
        <p:spPr>
          <a:xfrm>
            <a:off x="550934" y="2509707"/>
            <a:ext cx="11090130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6536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二级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oliennummernplatzhalter"/>
          <p:cNvSpPr>
            <a:spLocks noGrp="1"/>
          </p:cNvSpPr>
          <p:nvPr>
            <p:ph type="sldNum" sz="quarter" idx="4"/>
          </p:nvPr>
        </p:nvSpPr>
        <p:spPr bwMode="gray">
          <a:xfrm>
            <a:off x="549344" y="6091414"/>
            <a:ext cx="252033" cy="35991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fld id="{B227C86F-CC2D-492F-A88C-C748186E73FB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3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15311" y="206268"/>
            <a:ext cx="11089442" cy="647850"/>
          </a:xfrm>
          <a:prstGeom prst="rect">
            <a:avLst/>
          </a:prstGeom>
          <a:noFill/>
          <a:ln w="12700" cap="flat" cmpd="sng">
            <a:noFill/>
            <a:prstDash val="solid"/>
            <a:miter lim="0"/>
            <a:headEnd/>
            <a:tailEnd/>
          </a:ln>
          <a:effectLst/>
        </p:spPr>
        <p:txBody>
          <a:bodyPr lIns="26789" tIns="26789" rIns="26789" bIns="26789" anchor="ctr"/>
          <a:lstStyle>
            <a:lvl1pPr>
              <a:defRPr lang="en-US" sz="2799" b="0" noProof="0" dirty="0">
                <a:gradFill>
                  <a:gsLst>
                    <a:gs pos="100000">
                      <a:srgbClr val="85C532"/>
                    </a:gs>
                    <a:gs pos="0">
                      <a:srgbClr val="0074C1"/>
                    </a:gs>
                    <a:gs pos="0">
                      <a:srgbClr val="008CCF"/>
                    </a:gs>
                  </a:gsLst>
                  <a:lin ang="0" scaled="0"/>
                </a:gradFill>
                <a:latin typeface="思源黑体 CN Bold" panose="020B0800000000000000" pitchFamily="34" charset="-122"/>
                <a:ea typeface="思源黑体 CN Bold" panose="020B0800000000000000" pitchFamily="34" charset="-122"/>
                <a:cs typeface="Arial" panose="020B0604020202020204" pitchFamily="34" charset="0"/>
              </a:defRPr>
            </a:lvl1pPr>
          </a:lstStyle>
          <a:p>
            <a:pPr marL="0" lvl="0" defTabSz="1088284">
              <a:lnSpc>
                <a:spcPct val="130000"/>
              </a:lnSpc>
            </a:pPr>
            <a:r>
              <a:rPr lang="zh-CN" altLang="en-US" noProof="0" dirty="0"/>
              <a:t>请插入幻灯片主题</a:t>
            </a:r>
            <a:endParaRPr lang="en-US" noProof="0" dirty="0"/>
          </a:p>
        </p:txBody>
      </p:sp>
      <p:sp>
        <p:nvSpPr>
          <p:cNvPr id="4" name="矩形 3"/>
          <p:cNvSpPr/>
          <p:nvPr userDrawn="1"/>
        </p:nvSpPr>
        <p:spPr>
          <a:xfrm>
            <a:off x="415310" y="854356"/>
            <a:ext cx="8564139" cy="45708"/>
          </a:xfrm>
          <a:prstGeom prst="rect">
            <a:avLst/>
          </a:prstGeom>
          <a:gradFill>
            <a:gsLst>
              <a:gs pos="0">
                <a:srgbClr val="008CCF"/>
              </a:gs>
              <a:gs pos="100000">
                <a:srgbClr val="85C52F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800">
              <a:solidFill>
                <a:prstClr val="white"/>
              </a:solidFill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688726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1 全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ildplatzhalter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551279" y="1809332"/>
            <a:ext cx="11089443" cy="3523435"/>
          </a:xfrm>
          <a:prstGeom prst="rect">
            <a:avLst/>
          </a:prstGeom>
          <a:solidFill>
            <a:schemeClr val="bg1"/>
          </a:solidFill>
        </p:spPr>
        <p:txBody>
          <a:bodyPr vert="horz" lIns="252000" tIns="252000" rIns="252000" bIns="252000" rtlCol="0" anchor="ctr" anchorCtr="0">
            <a:noAutofit/>
          </a:bodyPr>
          <a:lstStyle>
            <a:lvl1pPr marL="285693" indent="-285693" algn="ctr">
              <a:buNone/>
              <a:defRPr lang="de-DE" dirty="0"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r>
              <a:rPr lang="zh-CN" altLang="en-US" noProof="0" dirty="0"/>
              <a:t>请插入图片</a:t>
            </a:r>
            <a:endParaRPr lang="en-US" noProof="0" dirty="0"/>
          </a:p>
        </p:txBody>
      </p:sp>
      <p:sp>
        <p:nvSpPr>
          <p:cNvPr id="5" name="Fußzeilenplatzhalter"/>
          <p:cNvSpPr>
            <a:spLocks noGrp="1"/>
          </p:cNvSpPr>
          <p:nvPr>
            <p:ph type="ftr" sz="quarter" idx="3"/>
          </p:nvPr>
        </p:nvSpPr>
        <p:spPr bwMode="gray">
          <a:xfrm>
            <a:off x="551279" y="5444229"/>
            <a:ext cx="7164933" cy="35991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r>
              <a:rPr lang="zh-CN" altLang="en-US" dirty="0"/>
              <a:t>图片备注</a:t>
            </a:r>
            <a:endParaRPr lang="de-DE" dirty="0"/>
          </a:p>
        </p:txBody>
      </p:sp>
      <p:sp>
        <p:nvSpPr>
          <p:cNvPr id="9" name="Foliennummernplatzhalter"/>
          <p:cNvSpPr>
            <a:spLocks noGrp="1"/>
          </p:cNvSpPr>
          <p:nvPr>
            <p:ph type="sldNum" sz="quarter" idx="4"/>
          </p:nvPr>
        </p:nvSpPr>
        <p:spPr bwMode="gray">
          <a:xfrm>
            <a:off x="549344" y="6091414"/>
            <a:ext cx="252033" cy="35991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fld id="{B227C86F-CC2D-492F-A88C-C748186E73FB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6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15311" y="206268"/>
            <a:ext cx="11089442" cy="647850"/>
          </a:xfrm>
          <a:prstGeom prst="rect">
            <a:avLst/>
          </a:prstGeom>
          <a:noFill/>
          <a:ln w="12700" cap="flat" cmpd="sng">
            <a:noFill/>
            <a:prstDash val="solid"/>
            <a:miter lim="0"/>
            <a:headEnd/>
            <a:tailEnd/>
          </a:ln>
          <a:effectLst/>
        </p:spPr>
        <p:txBody>
          <a:bodyPr lIns="26789" tIns="26789" rIns="26789" bIns="26789" anchor="ctr"/>
          <a:lstStyle>
            <a:lvl1pPr>
              <a:defRPr lang="en-US" sz="2799" b="0" noProof="0" dirty="0">
                <a:gradFill>
                  <a:gsLst>
                    <a:gs pos="100000">
                      <a:srgbClr val="85C532"/>
                    </a:gs>
                    <a:gs pos="0">
                      <a:srgbClr val="0074C1"/>
                    </a:gs>
                    <a:gs pos="0">
                      <a:srgbClr val="008CCF"/>
                    </a:gs>
                  </a:gsLst>
                  <a:lin ang="0" scaled="0"/>
                </a:gradFill>
                <a:latin typeface="思源黑体 CN Bold" panose="020B0800000000000000" pitchFamily="34" charset="-122"/>
                <a:ea typeface="思源黑体 CN Bold" panose="020B0800000000000000" pitchFamily="34" charset="-122"/>
                <a:cs typeface="Arial" panose="020B0604020202020204" pitchFamily="34" charset="0"/>
              </a:defRPr>
            </a:lvl1pPr>
          </a:lstStyle>
          <a:p>
            <a:pPr marL="0" lvl="0" defTabSz="1088284">
              <a:lnSpc>
                <a:spcPct val="130000"/>
              </a:lnSpc>
            </a:pPr>
            <a:r>
              <a:rPr lang="zh-CN" altLang="en-US" noProof="0" dirty="0"/>
              <a:t>请插入幻灯片主题</a:t>
            </a:r>
            <a:endParaRPr lang="en-US" noProof="0" dirty="0"/>
          </a:p>
        </p:txBody>
      </p:sp>
      <p:sp>
        <p:nvSpPr>
          <p:cNvPr id="10" name="矩形 9"/>
          <p:cNvSpPr/>
          <p:nvPr userDrawn="1"/>
        </p:nvSpPr>
        <p:spPr>
          <a:xfrm>
            <a:off x="415310" y="854356"/>
            <a:ext cx="8564139" cy="45708"/>
          </a:xfrm>
          <a:prstGeom prst="rect">
            <a:avLst/>
          </a:prstGeom>
          <a:gradFill>
            <a:gsLst>
              <a:gs pos="0">
                <a:srgbClr val="008CCF"/>
              </a:gs>
              <a:gs pos="100000">
                <a:srgbClr val="85C52F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800">
              <a:solidFill>
                <a:prstClr val="white"/>
              </a:solidFill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98373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文结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图片占位符 25"/>
          <p:cNvSpPr>
            <a:spLocks noGrp="1"/>
          </p:cNvSpPr>
          <p:nvPr>
            <p:ph type="pic" sz="quarter" idx="10" hasCustomPrompt="1"/>
          </p:nvPr>
        </p:nvSpPr>
        <p:spPr>
          <a:xfrm>
            <a:off x="4735073" y="1715691"/>
            <a:ext cx="5405610" cy="2091841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r>
              <a:rPr lang="zh-CN" altLang="en-US" dirty="0"/>
              <a:t>插入图片</a:t>
            </a:r>
          </a:p>
        </p:txBody>
      </p:sp>
      <p:sp>
        <p:nvSpPr>
          <p:cNvPr id="5" name="Foliennummernplatzhalter"/>
          <p:cNvSpPr>
            <a:spLocks noGrp="1"/>
          </p:cNvSpPr>
          <p:nvPr>
            <p:ph type="sldNum" sz="quarter" idx="4"/>
          </p:nvPr>
        </p:nvSpPr>
        <p:spPr bwMode="gray">
          <a:xfrm>
            <a:off x="549344" y="6091414"/>
            <a:ext cx="252033" cy="35991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fld id="{B227C86F-CC2D-492F-A88C-C748186E73FB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7" name="矩形 6"/>
          <p:cNvSpPr/>
          <p:nvPr userDrawn="1"/>
        </p:nvSpPr>
        <p:spPr>
          <a:xfrm>
            <a:off x="1964831" y="1760796"/>
            <a:ext cx="2634905" cy="2048255"/>
          </a:xfrm>
          <a:prstGeom prst="rect">
            <a:avLst/>
          </a:prstGeom>
          <a:solidFill>
            <a:srgbClr val="008C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>
              <a:latin typeface="思源黑体 CN Regular" panose="020B0500000000000000" pitchFamily="34" charset="-122"/>
              <a:ea typeface="思源黑体 CN Regular" panose="020B0500000000000000" pitchFamily="34" charset="-122"/>
            </a:endParaRPr>
          </a:p>
        </p:txBody>
      </p:sp>
      <p:sp>
        <p:nvSpPr>
          <p:cNvPr id="8" name="矩形 7"/>
          <p:cNvSpPr/>
          <p:nvPr userDrawn="1"/>
        </p:nvSpPr>
        <p:spPr>
          <a:xfrm>
            <a:off x="1964831" y="3923753"/>
            <a:ext cx="2634905" cy="2048255"/>
          </a:xfrm>
          <a:prstGeom prst="rect">
            <a:avLst/>
          </a:prstGeom>
          <a:solidFill>
            <a:srgbClr val="87C8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>
              <a:latin typeface="思源黑体 CN Regular" panose="020B0500000000000000" pitchFamily="34" charset="-122"/>
              <a:ea typeface="思源黑体 CN Regular" panose="020B0500000000000000" pitchFamily="34" charset="-122"/>
            </a:endParaRPr>
          </a:p>
        </p:txBody>
      </p:sp>
      <p:sp>
        <p:nvSpPr>
          <p:cNvPr id="9" name="矩形 8"/>
          <p:cNvSpPr/>
          <p:nvPr userDrawn="1"/>
        </p:nvSpPr>
        <p:spPr>
          <a:xfrm>
            <a:off x="4735073" y="3923753"/>
            <a:ext cx="2634905" cy="204825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>
              <a:latin typeface="思源黑体 CN Regular" panose="020B0500000000000000" pitchFamily="34" charset="-122"/>
              <a:ea typeface="思源黑体 CN Regular" panose="020B0500000000000000" pitchFamily="34" charset="-122"/>
            </a:endParaRPr>
          </a:p>
        </p:txBody>
      </p:sp>
      <p:sp>
        <p:nvSpPr>
          <p:cNvPr id="10" name="矩形 9"/>
          <p:cNvSpPr/>
          <p:nvPr userDrawn="1"/>
        </p:nvSpPr>
        <p:spPr>
          <a:xfrm>
            <a:off x="7505316" y="3923753"/>
            <a:ext cx="2634905" cy="204825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>
              <a:latin typeface="思源黑体 CN Regular" panose="020B0500000000000000" pitchFamily="34" charset="-122"/>
              <a:ea typeface="思源黑体 CN Regular" panose="020B0500000000000000" pitchFamily="34" charset="-122"/>
            </a:endParaRPr>
          </a:p>
        </p:txBody>
      </p:sp>
      <p:cxnSp>
        <p:nvCxnSpPr>
          <p:cNvPr id="12" name="直接连接符 11"/>
          <p:cNvCxnSpPr/>
          <p:nvPr userDrawn="1"/>
        </p:nvCxnSpPr>
        <p:spPr>
          <a:xfrm>
            <a:off x="2776323" y="2574641"/>
            <a:ext cx="95796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 userDrawn="1"/>
        </p:nvCxnSpPr>
        <p:spPr>
          <a:xfrm>
            <a:off x="2776323" y="4659855"/>
            <a:ext cx="95796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 userDrawn="1"/>
        </p:nvCxnSpPr>
        <p:spPr>
          <a:xfrm>
            <a:off x="5535932" y="4659855"/>
            <a:ext cx="95796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内容占位符 27"/>
          <p:cNvSpPr>
            <a:spLocks noGrp="1"/>
          </p:cNvSpPr>
          <p:nvPr>
            <p:ph sz="quarter" idx="11" hasCustomPrompt="1"/>
          </p:nvPr>
        </p:nvSpPr>
        <p:spPr>
          <a:xfrm>
            <a:off x="2673007" y="2092256"/>
            <a:ext cx="1164596" cy="366165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pPr lvl="0"/>
            <a:r>
              <a:rPr lang="zh-CN" altLang="en-US" dirty="0"/>
              <a:t>插入内容</a:t>
            </a:r>
          </a:p>
        </p:txBody>
      </p:sp>
      <p:sp>
        <p:nvSpPr>
          <p:cNvPr id="29" name="内容占位符 27"/>
          <p:cNvSpPr>
            <a:spLocks noGrp="1"/>
          </p:cNvSpPr>
          <p:nvPr>
            <p:ph sz="quarter" idx="12" hasCustomPrompt="1"/>
          </p:nvPr>
        </p:nvSpPr>
        <p:spPr>
          <a:xfrm>
            <a:off x="2119362" y="2761610"/>
            <a:ext cx="2293556" cy="924165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20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pPr lvl="0"/>
            <a:r>
              <a:rPr lang="zh-CN" altLang="en-US" dirty="0"/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30" name="内容占位符 27"/>
          <p:cNvSpPr>
            <a:spLocks noGrp="1"/>
          </p:cNvSpPr>
          <p:nvPr>
            <p:ph sz="quarter" idx="13" hasCustomPrompt="1"/>
          </p:nvPr>
        </p:nvSpPr>
        <p:spPr>
          <a:xfrm>
            <a:off x="2673007" y="4138992"/>
            <a:ext cx="1164596" cy="366165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pPr lvl="0"/>
            <a:r>
              <a:rPr lang="zh-CN" altLang="en-US" dirty="0"/>
              <a:t>插入内容</a:t>
            </a:r>
          </a:p>
        </p:txBody>
      </p:sp>
      <p:sp>
        <p:nvSpPr>
          <p:cNvPr id="31" name="内容占位符 27"/>
          <p:cNvSpPr>
            <a:spLocks noGrp="1"/>
          </p:cNvSpPr>
          <p:nvPr>
            <p:ph sz="quarter" idx="14" hasCustomPrompt="1"/>
          </p:nvPr>
        </p:nvSpPr>
        <p:spPr>
          <a:xfrm>
            <a:off x="2119362" y="4808346"/>
            <a:ext cx="2293556" cy="924165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20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pPr lvl="0"/>
            <a:r>
              <a:rPr lang="zh-CN" altLang="en-US" dirty="0"/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32" name="内容占位符 27"/>
          <p:cNvSpPr>
            <a:spLocks noGrp="1"/>
          </p:cNvSpPr>
          <p:nvPr>
            <p:ph sz="quarter" idx="15" hasCustomPrompt="1"/>
          </p:nvPr>
        </p:nvSpPr>
        <p:spPr>
          <a:xfrm>
            <a:off x="5411228" y="4138992"/>
            <a:ext cx="1164596" cy="366165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pPr lvl="0"/>
            <a:r>
              <a:rPr lang="zh-CN" altLang="en-US" dirty="0"/>
              <a:t>插入内容</a:t>
            </a:r>
          </a:p>
        </p:txBody>
      </p:sp>
      <p:sp>
        <p:nvSpPr>
          <p:cNvPr id="33" name="内容占位符 27"/>
          <p:cNvSpPr>
            <a:spLocks noGrp="1"/>
          </p:cNvSpPr>
          <p:nvPr>
            <p:ph sz="quarter" idx="16" hasCustomPrompt="1"/>
          </p:nvPr>
        </p:nvSpPr>
        <p:spPr>
          <a:xfrm>
            <a:off x="4857584" y="4808346"/>
            <a:ext cx="2293556" cy="924165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20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pPr lvl="0"/>
            <a:r>
              <a:rPr lang="zh-CN" altLang="en-US" dirty="0"/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34" name="内容占位符 27"/>
          <p:cNvSpPr>
            <a:spLocks noGrp="1"/>
          </p:cNvSpPr>
          <p:nvPr>
            <p:ph sz="quarter" idx="17" hasCustomPrompt="1"/>
          </p:nvPr>
        </p:nvSpPr>
        <p:spPr>
          <a:xfrm>
            <a:off x="8170837" y="4138992"/>
            <a:ext cx="1164596" cy="366165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pPr lvl="0"/>
            <a:r>
              <a:rPr lang="zh-CN" altLang="en-US" dirty="0"/>
              <a:t>插入内容</a:t>
            </a:r>
          </a:p>
        </p:txBody>
      </p:sp>
      <p:sp>
        <p:nvSpPr>
          <p:cNvPr id="35" name="内容占位符 27"/>
          <p:cNvSpPr>
            <a:spLocks noGrp="1"/>
          </p:cNvSpPr>
          <p:nvPr>
            <p:ph sz="quarter" idx="18" hasCustomPrompt="1"/>
          </p:nvPr>
        </p:nvSpPr>
        <p:spPr>
          <a:xfrm>
            <a:off x="7617193" y="4808346"/>
            <a:ext cx="2293556" cy="924165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20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pPr lvl="0"/>
            <a:r>
              <a:rPr lang="zh-CN" altLang="en-US" dirty="0"/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20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15311" y="206268"/>
            <a:ext cx="11089442" cy="647850"/>
          </a:xfrm>
          <a:prstGeom prst="rect">
            <a:avLst/>
          </a:prstGeom>
          <a:noFill/>
          <a:ln w="12700" cap="flat" cmpd="sng">
            <a:noFill/>
            <a:prstDash val="solid"/>
            <a:miter lim="0"/>
            <a:headEnd/>
            <a:tailEnd/>
          </a:ln>
          <a:effectLst/>
        </p:spPr>
        <p:txBody>
          <a:bodyPr lIns="26789" tIns="26789" rIns="26789" bIns="26789" anchor="ctr"/>
          <a:lstStyle>
            <a:lvl1pPr>
              <a:defRPr lang="en-US" sz="2799" b="0" noProof="0" dirty="0">
                <a:gradFill>
                  <a:gsLst>
                    <a:gs pos="100000">
                      <a:srgbClr val="85C532"/>
                    </a:gs>
                    <a:gs pos="0">
                      <a:srgbClr val="0074C1"/>
                    </a:gs>
                    <a:gs pos="0">
                      <a:srgbClr val="008CCF"/>
                    </a:gs>
                  </a:gsLst>
                  <a:lin ang="0" scaled="0"/>
                </a:gradFill>
                <a:latin typeface="思源黑体 CN Bold" panose="020B0800000000000000" pitchFamily="34" charset="-122"/>
                <a:ea typeface="思源黑体 CN Bold" panose="020B0800000000000000" pitchFamily="34" charset="-122"/>
                <a:cs typeface="Arial" panose="020B0604020202020204" pitchFamily="34" charset="0"/>
              </a:defRPr>
            </a:lvl1pPr>
          </a:lstStyle>
          <a:p>
            <a:pPr marL="0" lvl="0" defTabSz="1088284">
              <a:lnSpc>
                <a:spcPct val="130000"/>
              </a:lnSpc>
            </a:pPr>
            <a:r>
              <a:rPr lang="zh-CN" altLang="en-US" noProof="0" dirty="0"/>
              <a:t>请插入幻灯片主题</a:t>
            </a:r>
            <a:endParaRPr lang="en-US" noProof="0" dirty="0"/>
          </a:p>
        </p:txBody>
      </p:sp>
      <p:sp>
        <p:nvSpPr>
          <p:cNvPr id="21" name="矩形 20"/>
          <p:cNvSpPr/>
          <p:nvPr userDrawn="1"/>
        </p:nvSpPr>
        <p:spPr>
          <a:xfrm>
            <a:off x="415310" y="854356"/>
            <a:ext cx="8564139" cy="45708"/>
          </a:xfrm>
          <a:prstGeom prst="rect">
            <a:avLst/>
          </a:prstGeom>
          <a:gradFill>
            <a:gsLst>
              <a:gs pos="0">
                <a:srgbClr val="008CCF"/>
              </a:gs>
              <a:gs pos="100000">
                <a:srgbClr val="85C52F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800">
              <a:solidFill>
                <a:prstClr val="white"/>
              </a:solidFill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771834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2 图文结合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ildplatzhalter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549347" y="1809331"/>
            <a:ext cx="3598797" cy="3994813"/>
          </a:xfrm>
          <a:prstGeom prst="rect">
            <a:avLst/>
          </a:prstGeom>
          <a:solidFill>
            <a:schemeClr val="bg1"/>
          </a:solidFill>
        </p:spPr>
        <p:txBody>
          <a:bodyPr vert="horz" lIns="252000" tIns="252000" rIns="252000" bIns="252000" rtlCol="0" anchor="ctr" anchorCtr="0">
            <a:noAutofit/>
          </a:bodyPr>
          <a:lstStyle>
            <a:lvl1pPr marL="285693" indent="-285693" algn="ctr">
              <a:buNone/>
              <a:defRPr lang="de-DE" dirty="0"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r>
              <a:rPr lang="zh-CN" altLang="en-US" noProof="0" dirty="0"/>
              <a:t>插入图片</a:t>
            </a:r>
            <a:endParaRPr lang="en-US" noProof="0" dirty="0"/>
          </a:p>
        </p:txBody>
      </p:sp>
      <p:sp>
        <p:nvSpPr>
          <p:cNvPr id="10" name="内容占位符 9"/>
          <p:cNvSpPr>
            <a:spLocks noGrp="1"/>
          </p:cNvSpPr>
          <p:nvPr>
            <p:ph sz="quarter" idx="13"/>
          </p:nvPr>
        </p:nvSpPr>
        <p:spPr>
          <a:xfrm>
            <a:off x="4392496" y="1809331"/>
            <a:ext cx="7246293" cy="399481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30000"/>
              </a:lnSpc>
              <a:buNone/>
              <a:defRPr sz="1600"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  <a:lvl2pPr marL="719856" indent="-269946">
              <a:lnSpc>
                <a:spcPct val="130000"/>
              </a:lnSpc>
              <a:buClr>
                <a:srgbClr val="008CCF"/>
              </a:buClr>
              <a:buSzPct val="100000"/>
              <a:buFont typeface="Wingdings" panose="05000000000000000000" pitchFamily="2" charset="2"/>
              <a:buChar char="n"/>
              <a:defRPr sz="1600"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2pPr>
            <a:lvl3pPr marL="809838" indent="0">
              <a:lnSpc>
                <a:spcPct val="130000"/>
              </a:lnSpc>
              <a:buNone/>
              <a:defRPr/>
            </a:lvl3pPr>
            <a:lvl4pPr marL="1169766" indent="0">
              <a:lnSpc>
                <a:spcPct val="130000"/>
              </a:lnSpc>
              <a:buNone/>
              <a:defRPr/>
            </a:lvl4pPr>
            <a:lvl5pPr marL="1529694" indent="0">
              <a:lnSpc>
                <a:spcPct val="130000"/>
              </a:lnSpc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  <a:endParaRPr lang="en-US" altLang="zh-CN" dirty="0"/>
          </a:p>
          <a:p>
            <a:pPr lvl="1"/>
            <a:r>
              <a:rPr lang="zh-CN" altLang="en-US" dirty="0"/>
              <a:t>第三级</a:t>
            </a:r>
            <a:endParaRPr lang="en-US" altLang="zh-CN" dirty="0"/>
          </a:p>
          <a:p>
            <a:pPr lvl="1"/>
            <a:r>
              <a:rPr lang="zh-CN" altLang="en-US" dirty="0"/>
              <a:t>第四级</a:t>
            </a:r>
            <a:endParaRPr lang="en-US" altLang="zh-CN" dirty="0"/>
          </a:p>
          <a:p>
            <a:pPr lvl="1"/>
            <a:r>
              <a:rPr lang="zh-CN" altLang="en-US" dirty="0"/>
              <a:t>第五级</a:t>
            </a:r>
          </a:p>
        </p:txBody>
      </p:sp>
      <p:sp>
        <p:nvSpPr>
          <p:cNvPr id="14" name="Foliennummernplatzhalter"/>
          <p:cNvSpPr>
            <a:spLocks noGrp="1"/>
          </p:cNvSpPr>
          <p:nvPr>
            <p:ph type="sldNum" sz="quarter" idx="4"/>
          </p:nvPr>
        </p:nvSpPr>
        <p:spPr bwMode="gray">
          <a:xfrm>
            <a:off x="549344" y="6091414"/>
            <a:ext cx="252033" cy="35991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fld id="{B227C86F-CC2D-492F-A88C-C748186E73FB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6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15311" y="206268"/>
            <a:ext cx="11089442" cy="647850"/>
          </a:xfrm>
          <a:prstGeom prst="rect">
            <a:avLst/>
          </a:prstGeom>
          <a:noFill/>
          <a:ln w="12700" cap="flat" cmpd="sng">
            <a:noFill/>
            <a:prstDash val="solid"/>
            <a:miter lim="0"/>
            <a:headEnd/>
            <a:tailEnd/>
          </a:ln>
          <a:effectLst/>
        </p:spPr>
        <p:txBody>
          <a:bodyPr lIns="26789" tIns="26789" rIns="26789" bIns="26789" anchor="ctr"/>
          <a:lstStyle>
            <a:lvl1pPr>
              <a:defRPr lang="en-US" sz="2799" b="0" noProof="0" dirty="0">
                <a:gradFill>
                  <a:gsLst>
                    <a:gs pos="100000">
                      <a:srgbClr val="85C532"/>
                    </a:gs>
                    <a:gs pos="0">
                      <a:srgbClr val="0074C1"/>
                    </a:gs>
                    <a:gs pos="0">
                      <a:srgbClr val="008CCF"/>
                    </a:gs>
                  </a:gsLst>
                  <a:lin ang="0" scaled="0"/>
                </a:gradFill>
                <a:latin typeface="思源黑体 CN Bold" panose="020B0800000000000000" pitchFamily="34" charset="-122"/>
                <a:ea typeface="思源黑体 CN Bold" panose="020B0800000000000000" pitchFamily="34" charset="-122"/>
                <a:cs typeface="Arial" panose="020B0604020202020204" pitchFamily="34" charset="0"/>
              </a:defRPr>
            </a:lvl1pPr>
          </a:lstStyle>
          <a:p>
            <a:pPr marL="0" lvl="0" defTabSz="1088284">
              <a:lnSpc>
                <a:spcPct val="130000"/>
              </a:lnSpc>
            </a:pPr>
            <a:r>
              <a:rPr lang="zh-CN" altLang="en-US" noProof="0" dirty="0"/>
              <a:t>请插入幻灯片主题</a:t>
            </a:r>
            <a:endParaRPr lang="en-US" noProof="0" dirty="0"/>
          </a:p>
        </p:txBody>
      </p:sp>
      <p:sp>
        <p:nvSpPr>
          <p:cNvPr id="7" name="矩形 6"/>
          <p:cNvSpPr/>
          <p:nvPr userDrawn="1"/>
        </p:nvSpPr>
        <p:spPr>
          <a:xfrm>
            <a:off x="415310" y="854356"/>
            <a:ext cx="8564139" cy="45708"/>
          </a:xfrm>
          <a:prstGeom prst="rect">
            <a:avLst/>
          </a:prstGeom>
          <a:gradFill>
            <a:gsLst>
              <a:gs pos="0">
                <a:srgbClr val="008CCF"/>
              </a:gs>
              <a:gs pos="100000">
                <a:srgbClr val="85C52F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800">
              <a:solidFill>
                <a:prstClr val="white"/>
              </a:solidFill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1385809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3 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liennummernplatzhalter"/>
          <p:cNvSpPr>
            <a:spLocks noGrp="1"/>
          </p:cNvSpPr>
          <p:nvPr>
            <p:ph type="sldNum" sz="quarter" idx="4"/>
          </p:nvPr>
        </p:nvSpPr>
        <p:spPr bwMode="gray">
          <a:xfrm>
            <a:off x="549344" y="6091414"/>
            <a:ext cx="252033" cy="35991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fld id="{B227C86F-CC2D-492F-A88C-C748186E73FB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8" name="内容占位符 9"/>
          <p:cNvSpPr>
            <a:spLocks noGrp="1"/>
          </p:cNvSpPr>
          <p:nvPr>
            <p:ph sz="quarter" idx="13"/>
          </p:nvPr>
        </p:nvSpPr>
        <p:spPr>
          <a:xfrm>
            <a:off x="549345" y="1809331"/>
            <a:ext cx="11091721" cy="399481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30000"/>
              </a:lnSpc>
              <a:buNone/>
              <a:defRPr sz="1600"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  <a:lvl2pPr marL="719856" indent="-269946">
              <a:lnSpc>
                <a:spcPct val="130000"/>
              </a:lnSpc>
              <a:buClr>
                <a:srgbClr val="008CCF"/>
              </a:buClr>
              <a:buSzPct val="100000"/>
              <a:buFont typeface="Wingdings" panose="05000000000000000000" pitchFamily="2" charset="2"/>
              <a:buChar char="n"/>
              <a:defRPr sz="1600"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2pPr>
            <a:lvl3pPr marL="809838" indent="0">
              <a:lnSpc>
                <a:spcPct val="130000"/>
              </a:lnSpc>
              <a:buNone/>
              <a:defRPr/>
            </a:lvl3pPr>
            <a:lvl4pPr marL="1169766" indent="0">
              <a:lnSpc>
                <a:spcPct val="130000"/>
              </a:lnSpc>
              <a:buNone/>
              <a:defRPr/>
            </a:lvl4pPr>
            <a:lvl5pPr marL="1529694" indent="0">
              <a:lnSpc>
                <a:spcPct val="130000"/>
              </a:lnSpc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  <a:endParaRPr lang="en-US" altLang="zh-CN" dirty="0"/>
          </a:p>
          <a:p>
            <a:pPr lvl="1"/>
            <a:r>
              <a:rPr lang="zh-CN" altLang="en-US" dirty="0"/>
              <a:t>第三级</a:t>
            </a:r>
            <a:endParaRPr lang="en-US" altLang="zh-CN" dirty="0"/>
          </a:p>
          <a:p>
            <a:pPr lvl="1"/>
            <a:r>
              <a:rPr lang="zh-CN" altLang="en-US" dirty="0"/>
              <a:t>第四级</a:t>
            </a:r>
            <a:endParaRPr lang="en-US" altLang="zh-CN" dirty="0"/>
          </a:p>
          <a:p>
            <a:pPr lvl="1"/>
            <a:r>
              <a:rPr lang="zh-CN" altLang="en-US" dirty="0"/>
              <a:t>第五级</a:t>
            </a:r>
          </a:p>
        </p:txBody>
      </p:sp>
      <p:sp>
        <p:nvSpPr>
          <p:cNvPr id="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15311" y="206268"/>
            <a:ext cx="11089442" cy="647850"/>
          </a:xfrm>
          <a:prstGeom prst="rect">
            <a:avLst/>
          </a:prstGeom>
          <a:noFill/>
          <a:ln w="12700" cap="flat" cmpd="sng">
            <a:noFill/>
            <a:prstDash val="solid"/>
            <a:miter lim="0"/>
            <a:headEnd/>
            <a:tailEnd/>
          </a:ln>
          <a:effectLst/>
        </p:spPr>
        <p:txBody>
          <a:bodyPr lIns="26789" tIns="26789" rIns="26789" bIns="26789" anchor="ctr"/>
          <a:lstStyle>
            <a:lvl1pPr>
              <a:defRPr lang="en-US" sz="2799" b="0" noProof="0" dirty="0">
                <a:gradFill>
                  <a:gsLst>
                    <a:gs pos="100000">
                      <a:srgbClr val="85C532"/>
                    </a:gs>
                    <a:gs pos="0">
                      <a:srgbClr val="0074C1"/>
                    </a:gs>
                    <a:gs pos="0">
                      <a:srgbClr val="008CCF"/>
                    </a:gs>
                  </a:gsLst>
                  <a:lin ang="0" scaled="0"/>
                </a:gradFill>
                <a:latin typeface="思源黑体 CN Bold" panose="020B0800000000000000" pitchFamily="34" charset="-122"/>
                <a:ea typeface="思源黑体 CN Bold" panose="020B0800000000000000" pitchFamily="34" charset="-122"/>
                <a:cs typeface="Arial" panose="020B0604020202020204" pitchFamily="34" charset="0"/>
              </a:defRPr>
            </a:lvl1pPr>
          </a:lstStyle>
          <a:p>
            <a:pPr marL="0" lvl="0" defTabSz="1088284">
              <a:lnSpc>
                <a:spcPct val="130000"/>
              </a:lnSpc>
            </a:pPr>
            <a:r>
              <a:rPr lang="zh-CN" altLang="en-US" noProof="0" dirty="0"/>
              <a:t>请插入幻灯片主题</a:t>
            </a:r>
            <a:endParaRPr lang="en-US" noProof="0" dirty="0"/>
          </a:p>
        </p:txBody>
      </p:sp>
      <p:sp>
        <p:nvSpPr>
          <p:cNvPr id="7" name="矩形 6"/>
          <p:cNvSpPr/>
          <p:nvPr userDrawn="1"/>
        </p:nvSpPr>
        <p:spPr>
          <a:xfrm>
            <a:off x="415310" y="854356"/>
            <a:ext cx="8564139" cy="45708"/>
          </a:xfrm>
          <a:prstGeom prst="rect">
            <a:avLst/>
          </a:prstGeom>
          <a:gradFill>
            <a:gsLst>
              <a:gs pos="0">
                <a:srgbClr val="008CCF"/>
              </a:gs>
              <a:gs pos="100000">
                <a:srgbClr val="85C52F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800">
              <a:solidFill>
                <a:prstClr val="white"/>
              </a:solidFill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3597697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4图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内容占位符 9"/>
          <p:cNvSpPr>
            <a:spLocks noGrp="1"/>
          </p:cNvSpPr>
          <p:nvPr>
            <p:ph sz="quarter" idx="13" hasCustomPrompt="1"/>
          </p:nvPr>
        </p:nvSpPr>
        <p:spPr>
          <a:xfrm>
            <a:off x="549345" y="1809331"/>
            <a:ext cx="11091721" cy="3994813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30000"/>
              </a:lnSpc>
              <a:buNone/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  <a:lvl2pPr marL="719856" indent="-269946">
              <a:lnSpc>
                <a:spcPct val="130000"/>
              </a:lnSpc>
              <a:buClr>
                <a:srgbClr val="008CCF"/>
              </a:buClr>
              <a:buSzPct val="100000"/>
              <a:buFont typeface="Wingdings" panose="05000000000000000000" pitchFamily="2" charset="2"/>
              <a:buChar char="n"/>
              <a:defRPr/>
            </a:lvl2pPr>
            <a:lvl3pPr marL="809838" indent="0">
              <a:lnSpc>
                <a:spcPct val="130000"/>
              </a:lnSpc>
              <a:buNone/>
              <a:defRPr/>
            </a:lvl3pPr>
            <a:lvl4pPr marL="1169766" indent="0">
              <a:lnSpc>
                <a:spcPct val="130000"/>
              </a:lnSpc>
              <a:buNone/>
              <a:defRPr/>
            </a:lvl4pPr>
            <a:lvl5pPr marL="1529694" indent="0">
              <a:lnSpc>
                <a:spcPct val="130000"/>
              </a:lnSpc>
              <a:buNone/>
              <a:defRPr/>
            </a:lvl5pPr>
          </a:lstStyle>
          <a:p>
            <a:pPr lvl="0"/>
            <a:r>
              <a:rPr lang="zh-CN" altLang="en-US" dirty="0"/>
              <a:t>插入图表</a:t>
            </a:r>
          </a:p>
        </p:txBody>
      </p:sp>
      <p:sp>
        <p:nvSpPr>
          <p:cNvPr id="9" name="Foliennummernplatzhalter"/>
          <p:cNvSpPr>
            <a:spLocks noGrp="1"/>
          </p:cNvSpPr>
          <p:nvPr>
            <p:ph type="sldNum" sz="quarter" idx="4"/>
          </p:nvPr>
        </p:nvSpPr>
        <p:spPr bwMode="gray">
          <a:xfrm>
            <a:off x="549344" y="6091414"/>
            <a:ext cx="252033" cy="35991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fld id="{B227C86F-CC2D-492F-A88C-C748186E73FB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15311" y="206268"/>
            <a:ext cx="11089442" cy="647850"/>
          </a:xfrm>
          <a:prstGeom prst="rect">
            <a:avLst/>
          </a:prstGeom>
          <a:noFill/>
          <a:ln w="12700" cap="flat" cmpd="sng">
            <a:noFill/>
            <a:prstDash val="solid"/>
            <a:miter lim="0"/>
            <a:headEnd/>
            <a:tailEnd/>
          </a:ln>
          <a:effectLst/>
        </p:spPr>
        <p:txBody>
          <a:bodyPr lIns="26789" tIns="26789" rIns="26789" bIns="26789" anchor="ctr"/>
          <a:lstStyle>
            <a:lvl1pPr>
              <a:defRPr lang="en-US" sz="2799" b="0" noProof="0" dirty="0">
                <a:gradFill>
                  <a:gsLst>
                    <a:gs pos="100000">
                      <a:srgbClr val="85C532"/>
                    </a:gs>
                    <a:gs pos="0">
                      <a:srgbClr val="0074C1"/>
                    </a:gs>
                    <a:gs pos="0">
                      <a:srgbClr val="008CCF"/>
                    </a:gs>
                  </a:gsLst>
                  <a:lin ang="0" scaled="0"/>
                </a:gradFill>
                <a:latin typeface="思源黑体 CN Bold" panose="020B0800000000000000" pitchFamily="34" charset="-122"/>
                <a:ea typeface="思源黑体 CN Bold" panose="020B0800000000000000" pitchFamily="34" charset="-122"/>
                <a:cs typeface="Arial" panose="020B0604020202020204" pitchFamily="34" charset="0"/>
              </a:defRPr>
            </a:lvl1pPr>
          </a:lstStyle>
          <a:p>
            <a:pPr marL="0" lvl="0" defTabSz="1088284">
              <a:lnSpc>
                <a:spcPct val="130000"/>
              </a:lnSpc>
            </a:pPr>
            <a:r>
              <a:rPr lang="zh-CN" altLang="en-US" noProof="0" dirty="0"/>
              <a:t>请插入幻灯片主题</a:t>
            </a:r>
            <a:endParaRPr lang="en-US" noProof="0" dirty="0"/>
          </a:p>
        </p:txBody>
      </p:sp>
      <p:sp>
        <p:nvSpPr>
          <p:cNvPr id="8" name="矩形 7"/>
          <p:cNvSpPr/>
          <p:nvPr userDrawn="1"/>
        </p:nvSpPr>
        <p:spPr>
          <a:xfrm>
            <a:off x="415310" y="854356"/>
            <a:ext cx="8564139" cy="45708"/>
          </a:xfrm>
          <a:prstGeom prst="rect">
            <a:avLst/>
          </a:prstGeom>
          <a:gradFill>
            <a:gsLst>
              <a:gs pos="0">
                <a:srgbClr val="008CCF"/>
              </a:gs>
              <a:gs pos="100000">
                <a:srgbClr val="85C52F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800">
              <a:solidFill>
                <a:prstClr val="white"/>
              </a:solidFill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1941335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5 两列文字图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内容占位符 9"/>
          <p:cNvSpPr>
            <a:spLocks noGrp="1"/>
          </p:cNvSpPr>
          <p:nvPr>
            <p:ph sz="quarter" idx="13"/>
          </p:nvPr>
        </p:nvSpPr>
        <p:spPr>
          <a:xfrm>
            <a:off x="549345" y="1809331"/>
            <a:ext cx="5474415" cy="399481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30000"/>
              </a:lnSpc>
              <a:buNone/>
              <a:defRPr sz="1600"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  <a:lvl2pPr marL="719856" indent="-269946">
              <a:lnSpc>
                <a:spcPct val="130000"/>
              </a:lnSpc>
              <a:buClr>
                <a:srgbClr val="008CCF"/>
              </a:buClr>
              <a:buSzPct val="100000"/>
              <a:buFont typeface="Wingdings" panose="05000000000000000000" pitchFamily="2" charset="2"/>
              <a:buChar char="n"/>
              <a:defRPr sz="1600"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2pPr>
            <a:lvl3pPr marL="809838" indent="0">
              <a:lnSpc>
                <a:spcPct val="130000"/>
              </a:lnSpc>
              <a:buNone/>
              <a:defRPr/>
            </a:lvl3pPr>
            <a:lvl4pPr marL="1169766" indent="0">
              <a:lnSpc>
                <a:spcPct val="130000"/>
              </a:lnSpc>
              <a:buNone/>
              <a:defRPr/>
            </a:lvl4pPr>
            <a:lvl5pPr marL="1529694" indent="0">
              <a:lnSpc>
                <a:spcPct val="130000"/>
              </a:lnSpc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  <a:endParaRPr lang="en-US" altLang="zh-CN" dirty="0"/>
          </a:p>
          <a:p>
            <a:pPr lvl="1"/>
            <a:r>
              <a:rPr lang="zh-CN" altLang="en-US" dirty="0"/>
              <a:t>第三级</a:t>
            </a:r>
            <a:endParaRPr lang="en-US" altLang="zh-CN" dirty="0"/>
          </a:p>
          <a:p>
            <a:pPr lvl="1"/>
            <a:r>
              <a:rPr lang="zh-CN" altLang="en-US" dirty="0"/>
              <a:t>第四级</a:t>
            </a:r>
            <a:endParaRPr lang="en-US" altLang="zh-CN" dirty="0"/>
          </a:p>
          <a:p>
            <a:pPr lvl="1"/>
            <a:r>
              <a:rPr lang="zh-CN" altLang="en-US" dirty="0"/>
              <a:t>第五级</a:t>
            </a:r>
          </a:p>
        </p:txBody>
      </p:sp>
      <p:sp>
        <p:nvSpPr>
          <p:cNvPr id="11" name="内容占位符 9"/>
          <p:cNvSpPr>
            <a:spLocks noGrp="1"/>
          </p:cNvSpPr>
          <p:nvPr>
            <p:ph sz="quarter" idx="14"/>
          </p:nvPr>
        </p:nvSpPr>
        <p:spPr>
          <a:xfrm>
            <a:off x="6168241" y="1809331"/>
            <a:ext cx="5474415" cy="399481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30000"/>
              </a:lnSpc>
              <a:buNone/>
              <a:defRPr sz="1600"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  <a:lvl2pPr marL="719856" indent="-269946">
              <a:lnSpc>
                <a:spcPct val="130000"/>
              </a:lnSpc>
              <a:buClr>
                <a:srgbClr val="008CCF"/>
              </a:buClr>
              <a:buSzPct val="100000"/>
              <a:buFont typeface="Wingdings" panose="05000000000000000000" pitchFamily="2" charset="2"/>
              <a:buChar char="n"/>
              <a:defRPr sz="1600"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2pPr>
            <a:lvl3pPr marL="809838" indent="0">
              <a:lnSpc>
                <a:spcPct val="130000"/>
              </a:lnSpc>
              <a:buNone/>
              <a:defRPr/>
            </a:lvl3pPr>
            <a:lvl4pPr marL="1169766" indent="0">
              <a:lnSpc>
                <a:spcPct val="130000"/>
              </a:lnSpc>
              <a:buNone/>
              <a:defRPr/>
            </a:lvl4pPr>
            <a:lvl5pPr marL="1529694" indent="0">
              <a:lnSpc>
                <a:spcPct val="130000"/>
              </a:lnSpc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  <a:endParaRPr lang="en-US" altLang="zh-CN" dirty="0"/>
          </a:p>
          <a:p>
            <a:pPr lvl="1"/>
            <a:r>
              <a:rPr lang="zh-CN" altLang="en-US" dirty="0"/>
              <a:t>第三级</a:t>
            </a:r>
            <a:endParaRPr lang="en-US" altLang="zh-CN" dirty="0"/>
          </a:p>
          <a:p>
            <a:pPr lvl="1"/>
            <a:r>
              <a:rPr lang="zh-CN" altLang="en-US" dirty="0"/>
              <a:t>第四级</a:t>
            </a:r>
            <a:endParaRPr lang="en-US" altLang="zh-CN" dirty="0"/>
          </a:p>
          <a:p>
            <a:pPr lvl="1"/>
            <a:r>
              <a:rPr lang="zh-CN" altLang="en-US" dirty="0"/>
              <a:t>第五级</a:t>
            </a:r>
          </a:p>
        </p:txBody>
      </p:sp>
      <p:sp>
        <p:nvSpPr>
          <p:cNvPr id="13" name="Foliennummernplatzhalter"/>
          <p:cNvSpPr>
            <a:spLocks noGrp="1"/>
          </p:cNvSpPr>
          <p:nvPr>
            <p:ph type="sldNum" sz="quarter" idx="4"/>
          </p:nvPr>
        </p:nvSpPr>
        <p:spPr bwMode="gray">
          <a:xfrm>
            <a:off x="549344" y="6091414"/>
            <a:ext cx="252033" cy="35991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fld id="{B227C86F-CC2D-492F-A88C-C748186E73FB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6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15311" y="206268"/>
            <a:ext cx="11089442" cy="647850"/>
          </a:xfrm>
          <a:prstGeom prst="rect">
            <a:avLst/>
          </a:prstGeom>
          <a:noFill/>
          <a:ln w="12700" cap="flat" cmpd="sng">
            <a:noFill/>
            <a:prstDash val="solid"/>
            <a:miter lim="0"/>
            <a:headEnd/>
            <a:tailEnd/>
          </a:ln>
          <a:effectLst/>
        </p:spPr>
        <p:txBody>
          <a:bodyPr lIns="26789" tIns="26789" rIns="26789" bIns="26789" anchor="ctr"/>
          <a:lstStyle>
            <a:lvl1pPr>
              <a:defRPr lang="en-US" sz="2799" b="0" noProof="0" dirty="0">
                <a:gradFill>
                  <a:gsLst>
                    <a:gs pos="100000">
                      <a:srgbClr val="85C532"/>
                    </a:gs>
                    <a:gs pos="0">
                      <a:srgbClr val="0074C1"/>
                    </a:gs>
                    <a:gs pos="0">
                      <a:srgbClr val="008CCF"/>
                    </a:gs>
                  </a:gsLst>
                  <a:lin ang="0" scaled="0"/>
                </a:gradFill>
                <a:latin typeface="思源黑体 CN Bold" panose="020B0800000000000000" pitchFamily="34" charset="-122"/>
                <a:ea typeface="思源黑体 CN Bold" panose="020B0800000000000000" pitchFamily="34" charset="-122"/>
                <a:cs typeface="Arial" panose="020B0604020202020204" pitchFamily="34" charset="0"/>
              </a:defRPr>
            </a:lvl1pPr>
          </a:lstStyle>
          <a:p>
            <a:pPr marL="0" lvl="0" defTabSz="1088284">
              <a:lnSpc>
                <a:spcPct val="130000"/>
              </a:lnSpc>
            </a:pPr>
            <a:r>
              <a:rPr lang="zh-CN" altLang="en-US" noProof="0" dirty="0"/>
              <a:t>请插入幻灯片主题</a:t>
            </a:r>
            <a:endParaRPr lang="en-US" noProof="0" dirty="0"/>
          </a:p>
        </p:txBody>
      </p:sp>
      <p:sp>
        <p:nvSpPr>
          <p:cNvPr id="8" name="矩形 7"/>
          <p:cNvSpPr/>
          <p:nvPr userDrawn="1"/>
        </p:nvSpPr>
        <p:spPr>
          <a:xfrm>
            <a:off x="415310" y="854356"/>
            <a:ext cx="8564139" cy="45708"/>
          </a:xfrm>
          <a:prstGeom prst="rect">
            <a:avLst/>
          </a:prstGeom>
          <a:gradFill>
            <a:gsLst>
              <a:gs pos="0">
                <a:srgbClr val="008CCF"/>
              </a:gs>
              <a:gs pos="100000">
                <a:srgbClr val="85C52F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800">
              <a:solidFill>
                <a:prstClr val="white"/>
              </a:solidFill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139800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pos="3794">
          <p15:clr>
            <a:srgbClr val="FBAE40"/>
          </p15:clr>
        </p15:guide>
        <p15:guide id="2" pos="3885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6 2图文结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 2"/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550872" y="4005539"/>
            <a:ext cx="3600469" cy="1798910"/>
          </a:xfrm>
          <a:prstGeom prst="rect">
            <a:avLst/>
          </a:prstGeom>
          <a:solidFill>
            <a:schemeClr val="bg1"/>
          </a:solidFill>
        </p:spPr>
        <p:txBody>
          <a:bodyPr vert="horz" lIns="252000" tIns="252000" rIns="252000" bIns="252000" rtlCol="0" anchor="ctr" anchorCtr="0">
            <a:noAutofit/>
          </a:bodyPr>
          <a:lstStyle>
            <a:lvl1pPr marL="285693" indent="-285693" algn="ctr">
              <a:buNone/>
              <a:defRPr lang="de-DE" dirty="0"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r>
              <a:rPr lang="zh-CN" altLang="en-US" noProof="0" dirty="0"/>
              <a:t>插入图片</a:t>
            </a:r>
            <a:endParaRPr lang="en-US" noProof="0" dirty="0"/>
          </a:p>
        </p:txBody>
      </p:sp>
      <p:sp>
        <p:nvSpPr>
          <p:cNvPr id="9" name="Bildplatzhalter 1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550872" y="1810613"/>
            <a:ext cx="3600469" cy="1799351"/>
          </a:xfrm>
          <a:prstGeom prst="rect">
            <a:avLst/>
          </a:prstGeom>
          <a:solidFill>
            <a:schemeClr val="bg1"/>
          </a:solidFill>
        </p:spPr>
        <p:txBody>
          <a:bodyPr vert="horz" lIns="252000" tIns="252000" rIns="252000" bIns="252000" rtlCol="0" anchor="ctr" anchorCtr="0">
            <a:noAutofit/>
          </a:bodyPr>
          <a:lstStyle>
            <a:lvl1pPr marL="285693" indent="-285693" algn="ctr">
              <a:buNone/>
              <a:defRPr lang="de-DE" dirty="0"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r>
              <a:rPr lang="zh-CN" altLang="en-US" noProof="0" dirty="0"/>
              <a:t>插入图片</a:t>
            </a:r>
            <a:endParaRPr lang="en-US" noProof="0" dirty="0"/>
          </a:p>
        </p:txBody>
      </p:sp>
      <p:sp>
        <p:nvSpPr>
          <p:cNvPr id="14" name="内容占位符 9"/>
          <p:cNvSpPr>
            <a:spLocks noGrp="1"/>
          </p:cNvSpPr>
          <p:nvPr>
            <p:ph sz="quarter" idx="13"/>
          </p:nvPr>
        </p:nvSpPr>
        <p:spPr>
          <a:xfrm>
            <a:off x="4296334" y="1809331"/>
            <a:ext cx="7342455" cy="180063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30000"/>
              </a:lnSpc>
              <a:buNone/>
              <a:defRPr sz="1600"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  <a:lvl2pPr marL="719856" indent="-269946">
              <a:lnSpc>
                <a:spcPct val="130000"/>
              </a:lnSpc>
              <a:buClr>
                <a:srgbClr val="008CCF"/>
              </a:buClr>
              <a:buSzPct val="100000"/>
              <a:buFont typeface="Wingdings" panose="05000000000000000000" pitchFamily="2" charset="2"/>
              <a:buChar char="n"/>
              <a:defRPr sz="1600"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2pPr>
            <a:lvl3pPr marL="809838" indent="0">
              <a:lnSpc>
                <a:spcPct val="130000"/>
              </a:lnSpc>
              <a:buNone/>
              <a:defRPr/>
            </a:lvl3pPr>
            <a:lvl4pPr marL="1169766" indent="0">
              <a:lnSpc>
                <a:spcPct val="130000"/>
              </a:lnSpc>
              <a:buNone/>
              <a:defRPr/>
            </a:lvl4pPr>
            <a:lvl5pPr marL="1529694" indent="0">
              <a:lnSpc>
                <a:spcPct val="130000"/>
              </a:lnSpc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  <a:endParaRPr lang="en-US" altLang="zh-CN" dirty="0"/>
          </a:p>
          <a:p>
            <a:pPr lvl="1"/>
            <a:r>
              <a:rPr lang="zh-CN" altLang="en-US" dirty="0"/>
              <a:t>第三级</a:t>
            </a:r>
            <a:endParaRPr lang="en-US" altLang="zh-CN" dirty="0"/>
          </a:p>
          <a:p>
            <a:pPr lvl="1"/>
            <a:r>
              <a:rPr lang="zh-CN" altLang="en-US" dirty="0"/>
              <a:t>第四级</a:t>
            </a:r>
            <a:endParaRPr lang="en-US" altLang="zh-CN" dirty="0"/>
          </a:p>
        </p:txBody>
      </p:sp>
      <p:sp>
        <p:nvSpPr>
          <p:cNvPr id="15" name="内容占位符 9"/>
          <p:cNvSpPr>
            <a:spLocks noGrp="1"/>
          </p:cNvSpPr>
          <p:nvPr>
            <p:ph sz="quarter" idx="16"/>
          </p:nvPr>
        </p:nvSpPr>
        <p:spPr>
          <a:xfrm>
            <a:off x="4296334" y="4003511"/>
            <a:ext cx="7342455" cy="180063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30000"/>
              </a:lnSpc>
              <a:buNone/>
              <a:defRPr sz="1600"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  <a:lvl2pPr marL="719856" indent="-269946">
              <a:lnSpc>
                <a:spcPct val="130000"/>
              </a:lnSpc>
              <a:buClr>
                <a:srgbClr val="008CCF"/>
              </a:buClr>
              <a:buSzPct val="100000"/>
              <a:buFont typeface="Wingdings" panose="05000000000000000000" pitchFamily="2" charset="2"/>
              <a:buChar char="n"/>
              <a:defRPr sz="1600"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2pPr>
            <a:lvl3pPr marL="809838" indent="0">
              <a:lnSpc>
                <a:spcPct val="130000"/>
              </a:lnSpc>
              <a:buNone/>
              <a:defRPr/>
            </a:lvl3pPr>
            <a:lvl4pPr marL="1169766" indent="0">
              <a:lnSpc>
                <a:spcPct val="130000"/>
              </a:lnSpc>
              <a:buNone/>
              <a:defRPr/>
            </a:lvl4pPr>
            <a:lvl5pPr marL="1529694" indent="0">
              <a:lnSpc>
                <a:spcPct val="130000"/>
              </a:lnSpc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  <a:endParaRPr lang="en-US" altLang="zh-CN" dirty="0"/>
          </a:p>
          <a:p>
            <a:pPr lvl="1"/>
            <a:r>
              <a:rPr lang="zh-CN" altLang="en-US" dirty="0"/>
              <a:t>第三级</a:t>
            </a:r>
            <a:endParaRPr lang="en-US" altLang="zh-CN" dirty="0"/>
          </a:p>
          <a:p>
            <a:pPr lvl="1"/>
            <a:r>
              <a:rPr lang="zh-CN" altLang="en-US" dirty="0"/>
              <a:t>第四级</a:t>
            </a:r>
            <a:endParaRPr lang="en-US" altLang="zh-CN" dirty="0"/>
          </a:p>
        </p:txBody>
      </p:sp>
      <p:sp>
        <p:nvSpPr>
          <p:cNvPr id="17" name="Foliennummernplatzhalter"/>
          <p:cNvSpPr>
            <a:spLocks noGrp="1"/>
          </p:cNvSpPr>
          <p:nvPr>
            <p:ph type="sldNum" sz="quarter" idx="4"/>
          </p:nvPr>
        </p:nvSpPr>
        <p:spPr bwMode="gray">
          <a:xfrm>
            <a:off x="549344" y="6091414"/>
            <a:ext cx="252033" cy="35991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fld id="{B227C86F-CC2D-492F-A88C-C748186E73FB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8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15311" y="206268"/>
            <a:ext cx="11089442" cy="647850"/>
          </a:xfrm>
          <a:prstGeom prst="rect">
            <a:avLst/>
          </a:prstGeom>
          <a:noFill/>
          <a:ln w="12700" cap="flat" cmpd="sng">
            <a:noFill/>
            <a:prstDash val="solid"/>
            <a:miter lim="0"/>
            <a:headEnd/>
            <a:tailEnd/>
          </a:ln>
          <a:effectLst/>
        </p:spPr>
        <p:txBody>
          <a:bodyPr lIns="26789" tIns="26789" rIns="26789" bIns="26789" anchor="ctr"/>
          <a:lstStyle>
            <a:lvl1pPr>
              <a:defRPr lang="en-US" sz="2799" b="0" noProof="0" dirty="0">
                <a:gradFill>
                  <a:gsLst>
                    <a:gs pos="100000">
                      <a:srgbClr val="85C532"/>
                    </a:gs>
                    <a:gs pos="0">
                      <a:srgbClr val="0074C1"/>
                    </a:gs>
                    <a:gs pos="0">
                      <a:srgbClr val="008CCF"/>
                    </a:gs>
                  </a:gsLst>
                  <a:lin ang="0" scaled="0"/>
                </a:gradFill>
                <a:latin typeface="思源黑体 CN Bold" panose="020B0800000000000000" pitchFamily="34" charset="-122"/>
                <a:ea typeface="思源黑体 CN Bold" panose="020B0800000000000000" pitchFamily="34" charset="-122"/>
                <a:cs typeface="Arial" panose="020B0604020202020204" pitchFamily="34" charset="0"/>
              </a:defRPr>
            </a:lvl1pPr>
          </a:lstStyle>
          <a:p>
            <a:pPr marL="0" lvl="0" defTabSz="1088284">
              <a:lnSpc>
                <a:spcPct val="130000"/>
              </a:lnSpc>
            </a:pPr>
            <a:r>
              <a:rPr lang="zh-CN" altLang="en-US" noProof="0" dirty="0"/>
              <a:t>请插入幻灯片主题</a:t>
            </a:r>
            <a:endParaRPr lang="en-US" noProof="0" dirty="0"/>
          </a:p>
        </p:txBody>
      </p:sp>
      <p:sp>
        <p:nvSpPr>
          <p:cNvPr id="10" name="矩形 9"/>
          <p:cNvSpPr/>
          <p:nvPr userDrawn="1"/>
        </p:nvSpPr>
        <p:spPr>
          <a:xfrm>
            <a:off x="415310" y="854356"/>
            <a:ext cx="8564139" cy="45708"/>
          </a:xfrm>
          <a:prstGeom prst="rect">
            <a:avLst/>
          </a:prstGeom>
          <a:gradFill>
            <a:gsLst>
              <a:gs pos="0">
                <a:srgbClr val="008CCF"/>
              </a:gs>
              <a:gs pos="100000">
                <a:srgbClr val="85C52F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800">
              <a:solidFill>
                <a:prstClr val="white"/>
              </a:solidFill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3772052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pos="2615">
          <p15:clr>
            <a:srgbClr val="FBAE40"/>
          </p15:clr>
        </p15:guide>
        <p15:guide id="2" pos="2706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7 视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dienplatzhalter"/>
          <p:cNvSpPr>
            <a:spLocks noGrp="1"/>
          </p:cNvSpPr>
          <p:nvPr>
            <p:ph type="media" sz="quarter" idx="10" hasCustomPrompt="1"/>
          </p:nvPr>
        </p:nvSpPr>
        <p:spPr bwMode="gray">
          <a:xfrm>
            <a:off x="1" y="0"/>
            <a:ext cx="12192000" cy="6858000"/>
          </a:xfrm>
          <a:prstGeom prst="rect">
            <a:avLst/>
          </a:prstGeom>
        </p:spPr>
        <p:txBody>
          <a:bodyPr lIns="540000" tIns="540000" rIns="540000" bIns="540000" anchor="ctr" anchorCtr="1"/>
          <a:lstStyle>
            <a:lvl1pPr marL="17996" indent="0">
              <a:buNone/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r>
              <a:rPr lang="zh-CN" altLang="en-US" noProof="0" dirty="0"/>
              <a:t>插入视频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3229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8 上下图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platzhalter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550872" y="4472758"/>
            <a:ext cx="11089443" cy="1331692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1000"/>
              </a:spcBef>
              <a:buFontTx/>
              <a:buNone/>
              <a:defRPr sz="1600"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  <a:lvl2pPr marL="632282" indent="0">
              <a:buFontTx/>
              <a:buNone/>
              <a:defRPr/>
            </a:lvl2pPr>
            <a:lvl3pPr marL="1108405" indent="0">
              <a:buFontTx/>
              <a:buNone/>
              <a:defRPr/>
            </a:lvl3pPr>
            <a:lvl4pPr marL="1652547" indent="0">
              <a:buFontTx/>
              <a:buNone/>
              <a:defRPr/>
            </a:lvl4pPr>
            <a:lvl5pPr marL="1924619" indent="0">
              <a:buFontTx/>
              <a:buNone/>
              <a:defRPr/>
            </a:lvl5pPr>
          </a:lstStyle>
          <a:p>
            <a:pPr lvl="0"/>
            <a:r>
              <a:rPr lang="zh-CN" altLang="en-US" noProof="0" dirty="0"/>
              <a:t>插入文字描述</a:t>
            </a:r>
            <a:endParaRPr lang="en-US" noProof="0" dirty="0"/>
          </a:p>
        </p:txBody>
      </p:sp>
      <p:sp>
        <p:nvSpPr>
          <p:cNvPr id="7" name="Bildplatzhalter"/>
          <p:cNvSpPr>
            <a:spLocks noGrp="1"/>
          </p:cNvSpPr>
          <p:nvPr>
            <p:ph type="pic" sz="quarter" idx="18" hasCustomPrompt="1"/>
          </p:nvPr>
        </p:nvSpPr>
        <p:spPr bwMode="gray">
          <a:xfrm>
            <a:off x="0" y="0"/>
            <a:ext cx="12191187" cy="4326198"/>
          </a:xfrm>
          <a:prstGeom prst="rect">
            <a:avLst/>
          </a:prstGeom>
          <a:solidFill>
            <a:schemeClr val="bg1"/>
          </a:solidFill>
        </p:spPr>
        <p:txBody>
          <a:bodyPr lIns="252000" tIns="252000" rIns="252000" bIns="252000" anchor="ctr" anchorCtr="0"/>
          <a:lstStyle>
            <a:lvl1pPr marL="0" indent="0" algn="ctr">
              <a:buFont typeface="Arial" panose="020B0604020202020204" pitchFamily="34" charset="0"/>
              <a:buNone/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r>
              <a:rPr lang="zh-CN" altLang="en-US" noProof="0" dirty="0"/>
              <a:t>插入图片</a:t>
            </a:r>
            <a:endParaRPr lang="en-US" noProof="0" dirty="0"/>
          </a:p>
        </p:txBody>
      </p:sp>
      <p:sp>
        <p:nvSpPr>
          <p:cNvPr id="8" name="Foliennummernplatzhalter"/>
          <p:cNvSpPr>
            <a:spLocks noGrp="1"/>
          </p:cNvSpPr>
          <p:nvPr>
            <p:ph type="sldNum" sz="quarter" idx="4"/>
          </p:nvPr>
        </p:nvSpPr>
        <p:spPr bwMode="gray">
          <a:xfrm>
            <a:off x="549344" y="6091414"/>
            <a:ext cx="252033" cy="35991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fld id="{B227C86F-CC2D-492F-A88C-C748186E73FB}" type="slidenum">
              <a:rPr lang="de-DE" smtClean="0"/>
              <a:pPr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72822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9 3 图文结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platzhalter 4"/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8039846" y="4003817"/>
            <a:ext cx="3600469" cy="1800633"/>
          </a:xfrm>
          <a:prstGeom prst="rect">
            <a:avLst/>
          </a:prstGeom>
        </p:spPr>
        <p:txBody>
          <a:bodyPr tIns="72000" bIns="72000"/>
          <a:lstStyle>
            <a:lvl1pPr marL="0" indent="0" algn="l">
              <a:lnSpc>
                <a:spcPct val="130000"/>
              </a:lnSpc>
              <a:spcBef>
                <a:spcPts val="1000"/>
              </a:spcBef>
              <a:buFontTx/>
              <a:buNone/>
              <a:defRPr sz="1600"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  <a:lvl2pPr marL="632282" indent="0">
              <a:buFontTx/>
              <a:buNone/>
              <a:defRPr/>
            </a:lvl2pPr>
            <a:lvl3pPr marL="1108405" indent="0">
              <a:buFontTx/>
              <a:buNone/>
              <a:defRPr/>
            </a:lvl3pPr>
            <a:lvl4pPr marL="1652547" indent="0">
              <a:buFontTx/>
              <a:buNone/>
              <a:defRPr/>
            </a:lvl4pPr>
            <a:lvl5pPr marL="1924619" indent="0">
              <a:buFontTx/>
              <a:buNone/>
              <a:defRPr/>
            </a:lvl5pPr>
          </a:lstStyle>
          <a:p>
            <a:pPr lvl="0"/>
            <a:r>
              <a:rPr lang="zh-CN" altLang="en-US" noProof="0" dirty="0"/>
              <a:t>插入文字描述</a:t>
            </a:r>
            <a:endParaRPr lang="en-US" altLang="zh-CN" noProof="0" dirty="0"/>
          </a:p>
        </p:txBody>
      </p:sp>
      <p:sp>
        <p:nvSpPr>
          <p:cNvPr id="16" name="Textplatzhalter 3"/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4295359" y="4003817"/>
            <a:ext cx="3600469" cy="1800633"/>
          </a:xfrm>
          <a:prstGeom prst="rect">
            <a:avLst/>
          </a:prstGeom>
        </p:spPr>
        <p:txBody>
          <a:bodyPr tIns="72000" bIns="72000"/>
          <a:lstStyle>
            <a:lvl1pPr marL="0" indent="0" algn="l">
              <a:lnSpc>
                <a:spcPct val="130000"/>
              </a:lnSpc>
              <a:spcBef>
                <a:spcPts val="1000"/>
              </a:spcBef>
              <a:buFontTx/>
              <a:buNone/>
              <a:defRPr sz="1600"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  <a:lvl2pPr marL="632282" indent="0">
              <a:buFontTx/>
              <a:buNone/>
              <a:defRPr/>
            </a:lvl2pPr>
            <a:lvl3pPr marL="1108405" indent="0">
              <a:buFontTx/>
              <a:buNone/>
              <a:defRPr/>
            </a:lvl3pPr>
            <a:lvl4pPr marL="1652547" indent="0">
              <a:buFontTx/>
              <a:buNone/>
              <a:defRPr/>
            </a:lvl4pPr>
            <a:lvl5pPr marL="1924619" indent="0">
              <a:buFontTx/>
              <a:buNone/>
              <a:defRPr/>
            </a:lvl5pPr>
          </a:lstStyle>
          <a:p>
            <a:pPr lvl="0"/>
            <a:r>
              <a:rPr lang="zh-CN" altLang="en-US" noProof="0" dirty="0"/>
              <a:t>插入文字描述</a:t>
            </a:r>
            <a:endParaRPr lang="en-US" altLang="zh-CN" noProof="0" dirty="0"/>
          </a:p>
        </p:txBody>
      </p:sp>
      <p:sp>
        <p:nvSpPr>
          <p:cNvPr id="14" name="Textplatzhalter 2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550872" y="4003817"/>
            <a:ext cx="3600469" cy="1800633"/>
          </a:xfrm>
          <a:prstGeom prst="rect">
            <a:avLst/>
          </a:prstGeom>
        </p:spPr>
        <p:txBody>
          <a:bodyPr tIns="72000" bIns="72000"/>
          <a:lstStyle>
            <a:lvl1pPr marL="0" indent="0" algn="l">
              <a:lnSpc>
                <a:spcPct val="130000"/>
              </a:lnSpc>
              <a:spcBef>
                <a:spcPts val="1000"/>
              </a:spcBef>
              <a:buFontTx/>
              <a:buNone/>
              <a:defRPr sz="1600"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  <a:lvl2pPr marL="632282" indent="0">
              <a:buFontTx/>
              <a:buNone/>
              <a:defRPr/>
            </a:lvl2pPr>
            <a:lvl3pPr marL="1108405" indent="0">
              <a:buFontTx/>
              <a:buNone/>
              <a:defRPr/>
            </a:lvl3pPr>
            <a:lvl4pPr marL="1652547" indent="0">
              <a:buFontTx/>
              <a:buNone/>
              <a:defRPr/>
            </a:lvl4pPr>
            <a:lvl5pPr marL="1924619" indent="0">
              <a:buFontTx/>
              <a:buNone/>
              <a:defRPr/>
            </a:lvl5pPr>
          </a:lstStyle>
          <a:p>
            <a:pPr lvl="0"/>
            <a:r>
              <a:rPr lang="zh-CN" altLang="en-US" noProof="0" dirty="0"/>
              <a:t>插入文字描述</a:t>
            </a:r>
            <a:endParaRPr lang="en-US" noProof="0" dirty="0"/>
          </a:p>
        </p:txBody>
      </p:sp>
      <p:sp>
        <p:nvSpPr>
          <p:cNvPr id="10" name="Bildplatzhalter 3"/>
          <p:cNvSpPr>
            <a:spLocks noGrp="1"/>
          </p:cNvSpPr>
          <p:nvPr>
            <p:ph type="pic" sz="quarter" idx="14" hasCustomPrompt="1"/>
          </p:nvPr>
        </p:nvSpPr>
        <p:spPr bwMode="gray">
          <a:xfrm>
            <a:off x="8039846" y="1809331"/>
            <a:ext cx="3600469" cy="1800633"/>
          </a:xfrm>
          <a:prstGeom prst="rect">
            <a:avLst/>
          </a:prstGeom>
          <a:solidFill>
            <a:schemeClr val="bg1"/>
          </a:solidFill>
        </p:spPr>
        <p:txBody>
          <a:bodyPr lIns="252000" tIns="252000" rIns="252000" bIns="252000" anchor="ctr" anchorCtr="0"/>
          <a:lstStyle>
            <a:lvl1pPr marL="0" indent="0" algn="ctr">
              <a:buFont typeface="Arial" panose="020B0604020202020204" pitchFamily="34" charset="0"/>
              <a:buNone/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r>
              <a:rPr lang="zh-CN" altLang="en-US" noProof="0" dirty="0"/>
              <a:t>插入图片</a:t>
            </a:r>
            <a:endParaRPr lang="en-US" noProof="0" dirty="0"/>
          </a:p>
        </p:txBody>
      </p:sp>
      <p:sp>
        <p:nvSpPr>
          <p:cNvPr id="11" name="Bildplatzhalter 2"/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4295359" y="1809331"/>
            <a:ext cx="3600469" cy="1800633"/>
          </a:xfrm>
          <a:prstGeom prst="rect">
            <a:avLst/>
          </a:prstGeom>
          <a:solidFill>
            <a:schemeClr val="bg1"/>
          </a:solidFill>
        </p:spPr>
        <p:txBody>
          <a:bodyPr lIns="252000" tIns="252000" rIns="252000" bIns="252000" anchor="ctr" anchorCtr="0"/>
          <a:lstStyle>
            <a:lvl1pPr marL="0" indent="0" algn="ctr">
              <a:buFont typeface="Arial" panose="020B0604020202020204" pitchFamily="34" charset="0"/>
              <a:buNone/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r>
              <a:rPr lang="zh-CN" altLang="en-US" noProof="0" dirty="0"/>
              <a:t>插入图片</a:t>
            </a:r>
            <a:endParaRPr lang="en-US" noProof="0" dirty="0"/>
          </a:p>
        </p:txBody>
      </p:sp>
      <p:sp>
        <p:nvSpPr>
          <p:cNvPr id="9" name="Bildplatzhalter 1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550872" y="1809331"/>
            <a:ext cx="3600469" cy="1800633"/>
          </a:xfrm>
          <a:prstGeom prst="rect">
            <a:avLst/>
          </a:prstGeom>
          <a:solidFill>
            <a:schemeClr val="bg1"/>
          </a:solidFill>
        </p:spPr>
        <p:txBody>
          <a:bodyPr lIns="252000" tIns="252000" rIns="252000" bIns="252000" anchor="ctr" anchorCtr="0"/>
          <a:lstStyle>
            <a:lvl1pPr marL="0" indent="0" algn="ctr">
              <a:buFont typeface="Arial" panose="020B0604020202020204" pitchFamily="34" charset="0"/>
              <a:buNone/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r>
              <a:rPr lang="zh-CN" altLang="en-US" noProof="0" dirty="0"/>
              <a:t>插入图片</a:t>
            </a:r>
            <a:endParaRPr lang="en-US" noProof="0" dirty="0"/>
          </a:p>
        </p:txBody>
      </p:sp>
      <p:sp>
        <p:nvSpPr>
          <p:cNvPr id="17" name="Foliennummernplatzhalter"/>
          <p:cNvSpPr>
            <a:spLocks noGrp="1"/>
          </p:cNvSpPr>
          <p:nvPr>
            <p:ph type="sldNum" sz="quarter" idx="4"/>
          </p:nvPr>
        </p:nvSpPr>
        <p:spPr bwMode="gray">
          <a:xfrm>
            <a:off x="549344" y="6091414"/>
            <a:ext cx="252033" cy="35991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fld id="{B227C86F-CC2D-492F-A88C-C748186E73FB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13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15311" y="206268"/>
            <a:ext cx="11089442" cy="647850"/>
          </a:xfrm>
          <a:prstGeom prst="rect">
            <a:avLst/>
          </a:prstGeom>
          <a:noFill/>
          <a:ln w="12700" cap="flat" cmpd="sng">
            <a:noFill/>
            <a:prstDash val="solid"/>
            <a:miter lim="0"/>
            <a:headEnd/>
            <a:tailEnd/>
          </a:ln>
          <a:effectLst/>
        </p:spPr>
        <p:txBody>
          <a:bodyPr lIns="26789" tIns="26789" rIns="26789" bIns="26789" anchor="ctr"/>
          <a:lstStyle>
            <a:lvl1pPr>
              <a:defRPr lang="en-US" sz="2799" b="0" noProof="0" dirty="0">
                <a:gradFill>
                  <a:gsLst>
                    <a:gs pos="100000">
                      <a:srgbClr val="85C532"/>
                    </a:gs>
                    <a:gs pos="0">
                      <a:srgbClr val="0074C1"/>
                    </a:gs>
                    <a:gs pos="0">
                      <a:srgbClr val="008CCF"/>
                    </a:gs>
                  </a:gsLst>
                  <a:lin ang="0" scaled="0"/>
                </a:gradFill>
                <a:latin typeface="思源黑体 CN Bold" panose="020B0800000000000000" pitchFamily="34" charset="-122"/>
                <a:ea typeface="思源黑体 CN Bold" panose="020B0800000000000000" pitchFamily="34" charset="-122"/>
                <a:cs typeface="Arial" panose="020B0604020202020204" pitchFamily="34" charset="0"/>
              </a:defRPr>
            </a:lvl1pPr>
          </a:lstStyle>
          <a:p>
            <a:pPr marL="0" lvl="0" defTabSz="1088284">
              <a:lnSpc>
                <a:spcPct val="130000"/>
              </a:lnSpc>
            </a:pPr>
            <a:r>
              <a:rPr lang="zh-CN" altLang="en-US" noProof="0" dirty="0"/>
              <a:t>请插入幻灯片主题</a:t>
            </a:r>
            <a:endParaRPr lang="en-US" noProof="0" dirty="0"/>
          </a:p>
        </p:txBody>
      </p:sp>
      <p:sp>
        <p:nvSpPr>
          <p:cNvPr id="18" name="矩形 17"/>
          <p:cNvSpPr/>
          <p:nvPr userDrawn="1"/>
        </p:nvSpPr>
        <p:spPr>
          <a:xfrm>
            <a:off x="415310" y="854356"/>
            <a:ext cx="8564139" cy="45708"/>
          </a:xfrm>
          <a:prstGeom prst="rect">
            <a:avLst/>
          </a:prstGeom>
          <a:gradFill>
            <a:gsLst>
              <a:gs pos="0">
                <a:srgbClr val="008CCF"/>
              </a:gs>
              <a:gs pos="100000">
                <a:srgbClr val="85C52F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800">
              <a:solidFill>
                <a:prstClr val="white"/>
              </a:solidFill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3732894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10 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platzhalter 6"/>
          <p:cNvSpPr>
            <a:spLocks noGrp="1"/>
          </p:cNvSpPr>
          <p:nvPr>
            <p:ph type="body" sz="quarter" idx="30" hasCustomPrompt="1"/>
          </p:nvPr>
        </p:nvSpPr>
        <p:spPr bwMode="gray">
          <a:xfrm>
            <a:off x="9534448" y="3302443"/>
            <a:ext cx="2106274" cy="306535"/>
          </a:xfrm>
          <a:prstGeom prst="rect">
            <a:avLst/>
          </a:prstGeom>
        </p:spPr>
        <p:txBody>
          <a:bodyPr tIns="0" bIns="0" anchor="ctr" anchorCtr="0"/>
          <a:lstStyle>
            <a:lvl1pPr marL="0" indent="0" algn="l">
              <a:spcBef>
                <a:spcPts val="0"/>
              </a:spcBef>
              <a:buFontTx/>
              <a:buNone/>
              <a:defRPr sz="1200"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  <a:lvl2pPr marL="632282" indent="0">
              <a:buFontTx/>
              <a:buNone/>
              <a:defRPr/>
            </a:lvl2pPr>
            <a:lvl3pPr marL="1108405" indent="0">
              <a:buFontTx/>
              <a:buNone/>
              <a:defRPr/>
            </a:lvl3pPr>
            <a:lvl4pPr marL="1652547" indent="0">
              <a:buFontTx/>
              <a:buNone/>
              <a:defRPr/>
            </a:lvl4pPr>
            <a:lvl5pPr marL="1924619" indent="0">
              <a:buFontTx/>
              <a:buNone/>
              <a:defRPr/>
            </a:lvl5pPr>
          </a:lstStyle>
          <a:p>
            <a:pPr lvl="0"/>
            <a:r>
              <a:rPr lang="zh-CN" altLang="en-US" noProof="0" dirty="0"/>
              <a:t>图片描述</a:t>
            </a:r>
            <a:endParaRPr lang="de-DE" noProof="0" dirty="0"/>
          </a:p>
        </p:txBody>
      </p:sp>
      <p:sp>
        <p:nvSpPr>
          <p:cNvPr id="18" name="Textplatzhalter 5"/>
          <p:cNvSpPr>
            <a:spLocks noGrp="1"/>
          </p:cNvSpPr>
          <p:nvPr>
            <p:ph type="body" sz="quarter" idx="29" hasCustomPrompt="1"/>
          </p:nvPr>
        </p:nvSpPr>
        <p:spPr bwMode="gray">
          <a:xfrm>
            <a:off x="7288555" y="3302443"/>
            <a:ext cx="2106274" cy="306535"/>
          </a:xfrm>
          <a:prstGeom prst="rect">
            <a:avLst/>
          </a:prstGeom>
        </p:spPr>
        <p:txBody>
          <a:bodyPr tIns="0" bIns="0" anchor="ctr" anchorCtr="0"/>
          <a:lstStyle>
            <a:lvl1pPr marL="0" indent="0" algn="l">
              <a:spcBef>
                <a:spcPts val="0"/>
              </a:spcBef>
              <a:buFontTx/>
              <a:buNone/>
              <a:defRPr sz="1200"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  <a:lvl2pPr marL="632282" indent="0">
              <a:buFontTx/>
              <a:buNone/>
              <a:defRPr/>
            </a:lvl2pPr>
            <a:lvl3pPr marL="1108405" indent="0">
              <a:buFontTx/>
              <a:buNone/>
              <a:defRPr/>
            </a:lvl3pPr>
            <a:lvl4pPr marL="1652547" indent="0">
              <a:buFontTx/>
              <a:buNone/>
              <a:defRPr/>
            </a:lvl4pPr>
            <a:lvl5pPr marL="1924619" indent="0">
              <a:buFontTx/>
              <a:buNone/>
              <a:defRPr/>
            </a:lvl5pPr>
          </a:lstStyle>
          <a:p>
            <a:pPr lvl="0"/>
            <a:r>
              <a:rPr lang="zh-CN" altLang="en-US" noProof="0" dirty="0"/>
              <a:t>图片描述</a:t>
            </a:r>
            <a:endParaRPr lang="de-DE" noProof="0" dirty="0"/>
          </a:p>
        </p:txBody>
      </p:sp>
      <p:sp>
        <p:nvSpPr>
          <p:cNvPr id="17" name="Textplatzhalter 4"/>
          <p:cNvSpPr>
            <a:spLocks noGrp="1"/>
          </p:cNvSpPr>
          <p:nvPr>
            <p:ph type="body" sz="quarter" idx="28" hasCustomPrompt="1"/>
          </p:nvPr>
        </p:nvSpPr>
        <p:spPr bwMode="gray">
          <a:xfrm>
            <a:off x="5042660" y="3302443"/>
            <a:ext cx="2106274" cy="306535"/>
          </a:xfrm>
          <a:prstGeom prst="rect">
            <a:avLst/>
          </a:prstGeom>
        </p:spPr>
        <p:txBody>
          <a:bodyPr tIns="0" bIns="0" anchor="ctr" anchorCtr="0"/>
          <a:lstStyle>
            <a:lvl1pPr marL="0" indent="0" algn="l">
              <a:spcBef>
                <a:spcPts val="0"/>
              </a:spcBef>
              <a:buFontTx/>
              <a:buNone/>
              <a:defRPr sz="1200"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  <a:lvl2pPr marL="632282" indent="0">
              <a:buFontTx/>
              <a:buNone/>
              <a:defRPr/>
            </a:lvl2pPr>
            <a:lvl3pPr marL="1108405" indent="0">
              <a:buFontTx/>
              <a:buNone/>
              <a:defRPr/>
            </a:lvl3pPr>
            <a:lvl4pPr marL="1652547" indent="0">
              <a:buFontTx/>
              <a:buNone/>
              <a:defRPr/>
            </a:lvl4pPr>
            <a:lvl5pPr marL="1924619" indent="0">
              <a:buFontTx/>
              <a:buNone/>
              <a:defRPr/>
            </a:lvl5pPr>
          </a:lstStyle>
          <a:p>
            <a:pPr lvl="0"/>
            <a:r>
              <a:rPr lang="zh-CN" altLang="en-US" noProof="0" dirty="0"/>
              <a:t>图片描述</a:t>
            </a:r>
            <a:endParaRPr lang="de-DE" noProof="0" dirty="0"/>
          </a:p>
        </p:txBody>
      </p:sp>
      <p:sp>
        <p:nvSpPr>
          <p:cNvPr id="16" name="Textplatzhalter 3"/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2796766" y="3302443"/>
            <a:ext cx="2106274" cy="306535"/>
          </a:xfrm>
          <a:prstGeom prst="rect">
            <a:avLst/>
          </a:prstGeom>
        </p:spPr>
        <p:txBody>
          <a:bodyPr tIns="0" bIns="0" anchor="ctr" anchorCtr="0"/>
          <a:lstStyle>
            <a:lvl1pPr marL="0" indent="0" algn="l">
              <a:spcBef>
                <a:spcPts val="0"/>
              </a:spcBef>
              <a:buFontTx/>
              <a:buNone/>
              <a:defRPr sz="1200"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  <a:lvl2pPr marL="632282" indent="0">
              <a:buFontTx/>
              <a:buNone/>
              <a:defRPr/>
            </a:lvl2pPr>
            <a:lvl3pPr marL="1108405" indent="0">
              <a:buFontTx/>
              <a:buNone/>
              <a:defRPr/>
            </a:lvl3pPr>
            <a:lvl4pPr marL="1652547" indent="0">
              <a:buFontTx/>
              <a:buNone/>
              <a:defRPr/>
            </a:lvl4pPr>
            <a:lvl5pPr marL="1924619" indent="0">
              <a:buFontTx/>
              <a:buNone/>
              <a:defRPr/>
            </a:lvl5pPr>
          </a:lstStyle>
          <a:p>
            <a:pPr lvl="0"/>
            <a:r>
              <a:rPr lang="zh-CN" altLang="en-US" noProof="0" dirty="0"/>
              <a:t>图片描述</a:t>
            </a:r>
            <a:endParaRPr lang="de-DE" noProof="0" dirty="0"/>
          </a:p>
        </p:txBody>
      </p:sp>
      <p:sp>
        <p:nvSpPr>
          <p:cNvPr id="15" name="Textplatzhalter 2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550872" y="3302443"/>
            <a:ext cx="2106274" cy="306535"/>
          </a:xfrm>
          <a:prstGeom prst="rect">
            <a:avLst/>
          </a:prstGeom>
        </p:spPr>
        <p:txBody>
          <a:bodyPr tIns="0" bIns="0" anchor="ctr" anchorCtr="0"/>
          <a:lstStyle>
            <a:lvl1pPr marL="0" indent="0" algn="l">
              <a:spcBef>
                <a:spcPts val="0"/>
              </a:spcBef>
              <a:buFontTx/>
              <a:buNone/>
              <a:defRPr sz="1200"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  <a:lvl2pPr marL="632282" indent="0">
              <a:buFontTx/>
              <a:buNone/>
              <a:defRPr/>
            </a:lvl2pPr>
            <a:lvl3pPr marL="1108405" indent="0">
              <a:buFontTx/>
              <a:buNone/>
              <a:defRPr/>
            </a:lvl3pPr>
            <a:lvl4pPr marL="1652547" indent="0">
              <a:buFontTx/>
              <a:buNone/>
              <a:defRPr/>
            </a:lvl4pPr>
            <a:lvl5pPr marL="1924619" indent="0">
              <a:buFontTx/>
              <a:buNone/>
              <a:defRPr/>
            </a:lvl5pPr>
          </a:lstStyle>
          <a:p>
            <a:pPr lvl="0"/>
            <a:r>
              <a:rPr lang="zh-CN" altLang="en-US" noProof="0" dirty="0"/>
              <a:t>图片描述</a:t>
            </a:r>
            <a:endParaRPr lang="de-DE" noProof="0" dirty="0"/>
          </a:p>
        </p:txBody>
      </p:sp>
      <p:sp>
        <p:nvSpPr>
          <p:cNvPr id="12" name="Bildplatzhalter 5"/>
          <p:cNvSpPr>
            <a:spLocks noGrp="1"/>
          </p:cNvSpPr>
          <p:nvPr>
            <p:ph type="pic" sz="quarter" idx="26" hasCustomPrompt="1"/>
          </p:nvPr>
        </p:nvSpPr>
        <p:spPr bwMode="gray">
          <a:xfrm>
            <a:off x="9534448" y="1809331"/>
            <a:ext cx="2106274" cy="1440716"/>
          </a:xfrm>
          <a:prstGeom prst="rect">
            <a:avLst/>
          </a:prstGeom>
          <a:solidFill>
            <a:schemeClr val="bg1"/>
          </a:solidFill>
        </p:spPr>
        <p:txBody>
          <a:bodyPr lIns="252000" tIns="252000" rIns="252000" bIns="252000" anchor="ctr" anchorCtr="0"/>
          <a:lstStyle>
            <a:lvl1pPr marL="0" indent="0" algn="ctr">
              <a:spcBef>
                <a:spcPts val="1000"/>
              </a:spcBef>
              <a:buFont typeface="Arial" panose="020B0604020202020204" pitchFamily="34" charset="0"/>
              <a:buNone/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r>
              <a:rPr lang="zh-CN" altLang="en-US" noProof="0" dirty="0"/>
              <a:t>插入图片</a:t>
            </a:r>
            <a:endParaRPr lang="de-DE" noProof="0" dirty="0"/>
          </a:p>
        </p:txBody>
      </p:sp>
      <p:sp>
        <p:nvSpPr>
          <p:cNvPr id="11" name="Bildplatzhalter 4"/>
          <p:cNvSpPr>
            <a:spLocks noGrp="1"/>
          </p:cNvSpPr>
          <p:nvPr>
            <p:ph type="pic" sz="quarter" idx="24" hasCustomPrompt="1"/>
          </p:nvPr>
        </p:nvSpPr>
        <p:spPr bwMode="gray">
          <a:xfrm>
            <a:off x="7288555" y="1809331"/>
            <a:ext cx="2106274" cy="1440716"/>
          </a:xfrm>
          <a:prstGeom prst="rect">
            <a:avLst/>
          </a:prstGeom>
          <a:solidFill>
            <a:schemeClr val="bg1"/>
          </a:solidFill>
        </p:spPr>
        <p:txBody>
          <a:bodyPr lIns="252000" tIns="252000" rIns="252000" bIns="252000" anchor="ctr" anchorCtr="0"/>
          <a:lstStyle>
            <a:lvl1pPr marL="0" indent="0" algn="ctr">
              <a:spcBef>
                <a:spcPts val="1000"/>
              </a:spcBef>
              <a:buFont typeface="Arial" panose="020B0604020202020204" pitchFamily="34" charset="0"/>
              <a:buNone/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r>
              <a:rPr lang="zh-CN" altLang="en-US" noProof="0" dirty="0"/>
              <a:t>插入图片</a:t>
            </a:r>
            <a:endParaRPr lang="de-DE" noProof="0" dirty="0"/>
          </a:p>
        </p:txBody>
      </p:sp>
      <p:sp>
        <p:nvSpPr>
          <p:cNvPr id="10" name="Bildplatzhalter 3"/>
          <p:cNvSpPr>
            <a:spLocks noGrp="1"/>
          </p:cNvSpPr>
          <p:nvPr>
            <p:ph type="pic" sz="quarter" idx="22" hasCustomPrompt="1"/>
          </p:nvPr>
        </p:nvSpPr>
        <p:spPr bwMode="gray">
          <a:xfrm>
            <a:off x="5042660" y="1809331"/>
            <a:ext cx="2106274" cy="1440716"/>
          </a:xfrm>
          <a:prstGeom prst="rect">
            <a:avLst/>
          </a:prstGeom>
          <a:solidFill>
            <a:schemeClr val="bg1"/>
          </a:solidFill>
        </p:spPr>
        <p:txBody>
          <a:bodyPr lIns="252000" tIns="252000" rIns="252000" bIns="252000" anchor="ctr" anchorCtr="0"/>
          <a:lstStyle>
            <a:lvl1pPr marL="0" indent="0" algn="ctr">
              <a:spcBef>
                <a:spcPts val="1000"/>
              </a:spcBef>
              <a:buFont typeface="Arial" panose="020B0604020202020204" pitchFamily="34" charset="0"/>
              <a:buNone/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r>
              <a:rPr lang="zh-CN" altLang="en-US" noProof="0" dirty="0"/>
              <a:t>插入图片</a:t>
            </a:r>
            <a:endParaRPr lang="de-DE" noProof="0" dirty="0"/>
          </a:p>
        </p:txBody>
      </p:sp>
      <p:sp>
        <p:nvSpPr>
          <p:cNvPr id="8" name="Bildplatzhalter 2"/>
          <p:cNvSpPr>
            <a:spLocks noGrp="1"/>
          </p:cNvSpPr>
          <p:nvPr>
            <p:ph type="pic" sz="quarter" idx="20" hasCustomPrompt="1"/>
          </p:nvPr>
        </p:nvSpPr>
        <p:spPr bwMode="gray">
          <a:xfrm>
            <a:off x="2796766" y="1809331"/>
            <a:ext cx="2106274" cy="1440716"/>
          </a:xfrm>
          <a:prstGeom prst="rect">
            <a:avLst/>
          </a:prstGeom>
          <a:solidFill>
            <a:schemeClr val="bg1"/>
          </a:solidFill>
        </p:spPr>
        <p:txBody>
          <a:bodyPr lIns="252000" tIns="252000" rIns="252000" bIns="252000" anchor="ctr" anchorCtr="0"/>
          <a:lstStyle>
            <a:lvl1pPr marL="0" indent="0" algn="ctr">
              <a:spcBef>
                <a:spcPts val="1000"/>
              </a:spcBef>
              <a:buFont typeface="Arial" panose="020B0604020202020204" pitchFamily="34" charset="0"/>
              <a:buNone/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r>
              <a:rPr lang="zh-CN" altLang="en-US" noProof="0" dirty="0"/>
              <a:t>插入图片</a:t>
            </a:r>
            <a:endParaRPr lang="de-DE" noProof="0" dirty="0"/>
          </a:p>
        </p:txBody>
      </p:sp>
      <p:sp>
        <p:nvSpPr>
          <p:cNvPr id="7" name="Bildplatzhalter 1"/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550872" y="1809331"/>
            <a:ext cx="2106274" cy="1440716"/>
          </a:xfrm>
          <a:prstGeom prst="rect">
            <a:avLst/>
          </a:prstGeom>
          <a:solidFill>
            <a:schemeClr val="bg1"/>
          </a:solidFill>
        </p:spPr>
        <p:txBody>
          <a:bodyPr lIns="252000" tIns="252000" rIns="252000" bIns="252000" anchor="ctr" anchorCtr="0"/>
          <a:lstStyle>
            <a:lvl1pPr marL="0" marR="0" indent="0" algn="ctr" defTabSz="1088284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aseline="0"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r>
              <a:rPr lang="zh-CN" altLang="en-US" noProof="0" dirty="0"/>
              <a:t>插入图片</a:t>
            </a:r>
            <a:endParaRPr lang="de-DE" noProof="0" dirty="0"/>
          </a:p>
        </p:txBody>
      </p:sp>
      <p:sp>
        <p:nvSpPr>
          <p:cNvPr id="31" name="Textplatzhalter 6"/>
          <p:cNvSpPr>
            <a:spLocks noGrp="1"/>
          </p:cNvSpPr>
          <p:nvPr>
            <p:ph type="body" sz="quarter" idx="31" hasCustomPrompt="1"/>
          </p:nvPr>
        </p:nvSpPr>
        <p:spPr bwMode="gray">
          <a:xfrm>
            <a:off x="9534448" y="5490711"/>
            <a:ext cx="2106274" cy="306535"/>
          </a:xfrm>
          <a:prstGeom prst="rect">
            <a:avLst/>
          </a:prstGeom>
        </p:spPr>
        <p:txBody>
          <a:bodyPr tIns="0" bIns="0" anchor="ctr" anchorCtr="0"/>
          <a:lstStyle>
            <a:lvl1pPr marL="0" indent="0" algn="l">
              <a:spcBef>
                <a:spcPts val="0"/>
              </a:spcBef>
              <a:buFontTx/>
              <a:buNone/>
              <a:defRPr sz="1200"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  <a:lvl2pPr marL="632282" indent="0">
              <a:buFontTx/>
              <a:buNone/>
              <a:defRPr/>
            </a:lvl2pPr>
            <a:lvl3pPr marL="1108405" indent="0">
              <a:buFontTx/>
              <a:buNone/>
              <a:defRPr/>
            </a:lvl3pPr>
            <a:lvl4pPr marL="1652547" indent="0">
              <a:buFontTx/>
              <a:buNone/>
              <a:defRPr/>
            </a:lvl4pPr>
            <a:lvl5pPr marL="1924619" indent="0">
              <a:buFontTx/>
              <a:buNone/>
              <a:defRPr/>
            </a:lvl5pPr>
          </a:lstStyle>
          <a:p>
            <a:pPr lvl="0"/>
            <a:r>
              <a:rPr lang="zh-CN" altLang="en-US" noProof="0" dirty="0"/>
              <a:t>图片描述</a:t>
            </a:r>
            <a:endParaRPr lang="de-DE" noProof="0" dirty="0"/>
          </a:p>
        </p:txBody>
      </p:sp>
      <p:sp>
        <p:nvSpPr>
          <p:cNvPr id="32" name="Textplatzhalter 5"/>
          <p:cNvSpPr>
            <a:spLocks noGrp="1"/>
          </p:cNvSpPr>
          <p:nvPr>
            <p:ph type="body" sz="quarter" idx="32" hasCustomPrompt="1"/>
          </p:nvPr>
        </p:nvSpPr>
        <p:spPr bwMode="gray">
          <a:xfrm>
            <a:off x="7288555" y="5490711"/>
            <a:ext cx="2106274" cy="306535"/>
          </a:xfrm>
          <a:prstGeom prst="rect">
            <a:avLst/>
          </a:prstGeom>
        </p:spPr>
        <p:txBody>
          <a:bodyPr tIns="0" bIns="0" anchor="ctr" anchorCtr="0"/>
          <a:lstStyle>
            <a:lvl1pPr marL="0" indent="0" algn="l">
              <a:spcBef>
                <a:spcPts val="0"/>
              </a:spcBef>
              <a:buFontTx/>
              <a:buNone/>
              <a:defRPr sz="1200"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  <a:lvl2pPr marL="632282" indent="0">
              <a:buFontTx/>
              <a:buNone/>
              <a:defRPr/>
            </a:lvl2pPr>
            <a:lvl3pPr marL="1108405" indent="0">
              <a:buFontTx/>
              <a:buNone/>
              <a:defRPr/>
            </a:lvl3pPr>
            <a:lvl4pPr marL="1652547" indent="0">
              <a:buFontTx/>
              <a:buNone/>
              <a:defRPr/>
            </a:lvl4pPr>
            <a:lvl5pPr marL="1924619" indent="0">
              <a:buFontTx/>
              <a:buNone/>
              <a:defRPr/>
            </a:lvl5pPr>
          </a:lstStyle>
          <a:p>
            <a:pPr lvl="0"/>
            <a:r>
              <a:rPr lang="zh-CN" altLang="en-US" noProof="0" dirty="0"/>
              <a:t>图片描述</a:t>
            </a:r>
            <a:endParaRPr lang="de-DE" noProof="0" dirty="0"/>
          </a:p>
        </p:txBody>
      </p:sp>
      <p:sp>
        <p:nvSpPr>
          <p:cNvPr id="33" name="Textplatzhalter 4"/>
          <p:cNvSpPr>
            <a:spLocks noGrp="1"/>
          </p:cNvSpPr>
          <p:nvPr>
            <p:ph type="body" sz="quarter" idx="33" hasCustomPrompt="1"/>
          </p:nvPr>
        </p:nvSpPr>
        <p:spPr bwMode="gray">
          <a:xfrm>
            <a:off x="5042660" y="5490711"/>
            <a:ext cx="2106274" cy="306535"/>
          </a:xfrm>
          <a:prstGeom prst="rect">
            <a:avLst/>
          </a:prstGeom>
        </p:spPr>
        <p:txBody>
          <a:bodyPr tIns="0" bIns="0" anchor="ctr" anchorCtr="0"/>
          <a:lstStyle>
            <a:lvl1pPr marL="0" indent="0" algn="l">
              <a:spcBef>
                <a:spcPts val="0"/>
              </a:spcBef>
              <a:buFontTx/>
              <a:buNone/>
              <a:defRPr sz="1200"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  <a:lvl2pPr marL="632282" indent="0">
              <a:buFontTx/>
              <a:buNone/>
              <a:defRPr/>
            </a:lvl2pPr>
            <a:lvl3pPr marL="1108405" indent="0">
              <a:buFontTx/>
              <a:buNone/>
              <a:defRPr/>
            </a:lvl3pPr>
            <a:lvl4pPr marL="1652547" indent="0">
              <a:buFontTx/>
              <a:buNone/>
              <a:defRPr/>
            </a:lvl4pPr>
            <a:lvl5pPr marL="1924619" indent="0">
              <a:buFontTx/>
              <a:buNone/>
              <a:defRPr/>
            </a:lvl5pPr>
          </a:lstStyle>
          <a:p>
            <a:pPr lvl="0"/>
            <a:r>
              <a:rPr lang="zh-CN" altLang="en-US" noProof="0" dirty="0"/>
              <a:t>图片描述</a:t>
            </a:r>
            <a:endParaRPr lang="de-DE" noProof="0" dirty="0"/>
          </a:p>
        </p:txBody>
      </p:sp>
      <p:sp>
        <p:nvSpPr>
          <p:cNvPr id="34" name="Textplatzhalter 3"/>
          <p:cNvSpPr>
            <a:spLocks noGrp="1"/>
          </p:cNvSpPr>
          <p:nvPr>
            <p:ph type="body" sz="quarter" idx="34" hasCustomPrompt="1"/>
          </p:nvPr>
        </p:nvSpPr>
        <p:spPr bwMode="gray">
          <a:xfrm>
            <a:off x="2796766" y="5490711"/>
            <a:ext cx="2106274" cy="306535"/>
          </a:xfrm>
          <a:prstGeom prst="rect">
            <a:avLst/>
          </a:prstGeom>
        </p:spPr>
        <p:txBody>
          <a:bodyPr tIns="0" bIns="0" anchor="ctr" anchorCtr="0"/>
          <a:lstStyle>
            <a:lvl1pPr marL="0" indent="0" algn="l">
              <a:spcBef>
                <a:spcPts val="0"/>
              </a:spcBef>
              <a:buFontTx/>
              <a:buNone/>
              <a:defRPr sz="1200"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  <a:lvl2pPr marL="632282" indent="0">
              <a:buFontTx/>
              <a:buNone/>
              <a:defRPr/>
            </a:lvl2pPr>
            <a:lvl3pPr marL="1108405" indent="0">
              <a:buFontTx/>
              <a:buNone/>
              <a:defRPr/>
            </a:lvl3pPr>
            <a:lvl4pPr marL="1652547" indent="0">
              <a:buFontTx/>
              <a:buNone/>
              <a:defRPr/>
            </a:lvl4pPr>
            <a:lvl5pPr marL="1924619" indent="0">
              <a:buFontTx/>
              <a:buNone/>
              <a:defRPr/>
            </a:lvl5pPr>
          </a:lstStyle>
          <a:p>
            <a:pPr lvl="0"/>
            <a:r>
              <a:rPr lang="zh-CN" altLang="en-US" noProof="0" dirty="0"/>
              <a:t>图片描述</a:t>
            </a:r>
            <a:endParaRPr lang="de-DE" noProof="0" dirty="0"/>
          </a:p>
        </p:txBody>
      </p:sp>
      <p:sp>
        <p:nvSpPr>
          <p:cNvPr id="35" name="Textplatzhalter 2"/>
          <p:cNvSpPr>
            <a:spLocks noGrp="1"/>
          </p:cNvSpPr>
          <p:nvPr>
            <p:ph type="body" sz="quarter" idx="35" hasCustomPrompt="1"/>
          </p:nvPr>
        </p:nvSpPr>
        <p:spPr bwMode="gray">
          <a:xfrm>
            <a:off x="550872" y="5490711"/>
            <a:ext cx="2106274" cy="306535"/>
          </a:xfrm>
          <a:prstGeom prst="rect">
            <a:avLst/>
          </a:prstGeom>
        </p:spPr>
        <p:txBody>
          <a:bodyPr tIns="0" bIns="0" anchor="ctr" anchorCtr="0"/>
          <a:lstStyle>
            <a:lvl1pPr marL="0" indent="0" algn="l">
              <a:spcBef>
                <a:spcPts val="0"/>
              </a:spcBef>
              <a:buFontTx/>
              <a:buNone/>
              <a:defRPr sz="1200"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  <a:lvl2pPr marL="632282" indent="0">
              <a:buFontTx/>
              <a:buNone/>
              <a:defRPr/>
            </a:lvl2pPr>
            <a:lvl3pPr marL="1108405" indent="0">
              <a:buFontTx/>
              <a:buNone/>
              <a:defRPr/>
            </a:lvl3pPr>
            <a:lvl4pPr marL="1652547" indent="0">
              <a:buFontTx/>
              <a:buNone/>
              <a:defRPr/>
            </a:lvl4pPr>
            <a:lvl5pPr marL="1924619" indent="0">
              <a:buFontTx/>
              <a:buNone/>
              <a:defRPr/>
            </a:lvl5pPr>
          </a:lstStyle>
          <a:p>
            <a:pPr lvl="0"/>
            <a:r>
              <a:rPr lang="zh-CN" altLang="en-US" noProof="0" dirty="0"/>
              <a:t>图片描述</a:t>
            </a:r>
            <a:endParaRPr lang="de-DE" noProof="0" dirty="0"/>
          </a:p>
        </p:txBody>
      </p:sp>
      <p:sp>
        <p:nvSpPr>
          <p:cNvPr id="36" name="Bildplatzhalter 5"/>
          <p:cNvSpPr>
            <a:spLocks noGrp="1"/>
          </p:cNvSpPr>
          <p:nvPr>
            <p:ph type="pic" sz="quarter" idx="36" hasCustomPrompt="1"/>
          </p:nvPr>
        </p:nvSpPr>
        <p:spPr bwMode="gray">
          <a:xfrm>
            <a:off x="9534448" y="3997599"/>
            <a:ext cx="2106274" cy="1440716"/>
          </a:xfrm>
          <a:prstGeom prst="rect">
            <a:avLst/>
          </a:prstGeom>
          <a:solidFill>
            <a:schemeClr val="bg1"/>
          </a:solidFill>
        </p:spPr>
        <p:txBody>
          <a:bodyPr lIns="252000" tIns="252000" rIns="252000" bIns="252000" anchor="ctr" anchorCtr="0"/>
          <a:lstStyle>
            <a:lvl1pPr marL="0" indent="0" algn="ctr">
              <a:spcBef>
                <a:spcPts val="1000"/>
              </a:spcBef>
              <a:buFont typeface="Arial" panose="020B0604020202020204" pitchFamily="34" charset="0"/>
              <a:buNone/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r>
              <a:rPr lang="zh-CN" altLang="en-US" noProof="0" dirty="0"/>
              <a:t>插入图片</a:t>
            </a:r>
            <a:endParaRPr lang="de-DE" noProof="0" dirty="0"/>
          </a:p>
        </p:txBody>
      </p:sp>
      <p:sp>
        <p:nvSpPr>
          <p:cNvPr id="37" name="Bildplatzhalter 4"/>
          <p:cNvSpPr>
            <a:spLocks noGrp="1"/>
          </p:cNvSpPr>
          <p:nvPr>
            <p:ph type="pic" sz="quarter" idx="37" hasCustomPrompt="1"/>
          </p:nvPr>
        </p:nvSpPr>
        <p:spPr bwMode="gray">
          <a:xfrm>
            <a:off x="7288555" y="3997599"/>
            <a:ext cx="2106274" cy="1440716"/>
          </a:xfrm>
          <a:prstGeom prst="rect">
            <a:avLst/>
          </a:prstGeom>
          <a:solidFill>
            <a:schemeClr val="bg1"/>
          </a:solidFill>
        </p:spPr>
        <p:txBody>
          <a:bodyPr lIns="252000" tIns="252000" rIns="252000" bIns="252000" anchor="ctr" anchorCtr="0"/>
          <a:lstStyle>
            <a:lvl1pPr marL="0" indent="0" algn="ctr">
              <a:spcBef>
                <a:spcPts val="1000"/>
              </a:spcBef>
              <a:buFont typeface="Arial" panose="020B0604020202020204" pitchFamily="34" charset="0"/>
              <a:buNone/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r>
              <a:rPr lang="zh-CN" altLang="en-US" noProof="0" dirty="0"/>
              <a:t>插入图片</a:t>
            </a:r>
            <a:endParaRPr lang="de-DE" noProof="0" dirty="0"/>
          </a:p>
        </p:txBody>
      </p:sp>
      <p:sp>
        <p:nvSpPr>
          <p:cNvPr id="38" name="Bildplatzhalter 3"/>
          <p:cNvSpPr>
            <a:spLocks noGrp="1"/>
          </p:cNvSpPr>
          <p:nvPr>
            <p:ph type="pic" sz="quarter" idx="38" hasCustomPrompt="1"/>
          </p:nvPr>
        </p:nvSpPr>
        <p:spPr bwMode="gray">
          <a:xfrm>
            <a:off x="5042660" y="3997599"/>
            <a:ext cx="2106274" cy="1440716"/>
          </a:xfrm>
          <a:prstGeom prst="rect">
            <a:avLst/>
          </a:prstGeom>
          <a:solidFill>
            <a:schemeClr val="bg1"/>
          </a:solidFill>
        </p:spPr>
        <p:txBody>
          <a:bodyPr lIns="252000" tIns="252000" rIns="252000" bIns="252000" anchor="ctr" anchorCtr="0"/>
          <a:lstStyle>
            <a:lvl1pPr marL="0" indent="0" algn="ctr">
              <a:spcBef>
                <a:spcPts val="1000"/>
              </a:spcBef>
              <a:buFont typeface="Arial" panose="020B0604020202020204" pitchFamily="34" charset="0"/>
              <a:buNone/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r>
              <a:rPr lang="zh-CN" altLang="en-US" noProof="0" dirty="0"/>
              <a:t>插入图片</a:t>
            </a:r>
            <a:endParaRPr lang="de-DE" noProof="0" dirty="0"/>
          </a:p>
        </p:txBody>
      </p:sp>
      <p:sp>
        <p:nvSpPr>
          <p:cNvPr id="39" name="Bildplatzhalter 2"/>
          <p:cNvSpPr>
            <a:spLocks noGrp="1"/>
          </p:cNvSpPr>
          <p:nvPr>
            <p:ph type="pic" sz="quarter" idx="39" hasCustomPrompt="1"/>
          </p:nvPr>
        </p:nvSpPr>
        <p:spPr bwMode="gray">
          <a:xfrm>
            <a:off x="2796766" y="3997599"/>
            <a:ext cx="2106274" cy="1440716"/>
          </a:xfrm>
          <a:prstGeom prst="rect">
            <a:avLst/>
          </a:prstGeom>
          <a:solidFill>
            <a:schemeClr val="bg1"/>
          </a:solidFill>
        </p:spPr>
        <p:txBody>
          <a:bodyPr lIns="252000" tIns="252000" rIns="252000" bIns="252000" anchor="ctr" anchorCtr="0"/>
          <a:lstStyle>
            <a:lvl1pPr marL="0" indent="0" algn="ctr">
              <a:spcBef>
                <a:spcPts val="1000"/>
              </a:spcBef>
              <a:buFont typeface="Arial" panose="020B0604020202020204" pitchFamily="34" charset="0"/>
              <a:buNone/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r>
              <a:rPr lang="zh-CN" altLang="en-US" noProof="0" dirty="0"/>
              <a:t>插入图片</a:t>
            </a:r>
            <a:endParaRPr lang="de-DE" noProof="0" dirty="0"/>
          </a:p>
        </p:txBody>
      </p:sp>
      <p:sp>
        <p:nvSpPr>
          <p:cNvPr id="40" name="Bildplatzhalter 1"/>
          <p:cNvSpPr>
            <a:spLocks noGrp="1"/>
          </p:cNvSpPr>
          <p:nvPr>
            <p:ph type="pic" sz="quarter" idx="40" hasCustomPrompt="1"/>
          </p:nvPr>
        </p:nvSpPr>
        <p:spPr bwMode="gray">
          <a:xfrm>
            <a:off x="550872" y="3997599"/>
            <a:ext cx="2106274" cy="1440716"/>
          </a:xfrm>
          <a:prstGeom prst="rect">
            <a:avLst/>
          </a:prstGeom>
          <a:solidFill>
            <a:schemeClr val="bg1"/>
          </a:solidFill>
        </p:spPr>
        <p:txBody>
          <a:bodyPr lIns="252000" tIns="252000" rIns="252000" bIns="252000" anchor="ctr" anchorCtr="0"/>
          <a:lstStyle>
            <a:lvl1pPr marL="0" marR="0" indent="0" algn="ctr" defTabSz="1088284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aseline="0"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r>
              <a:rPr lang="zh-CN" altLang="en-US" noProof="0" dirty="0"/>
              <a:t>插入图片</a:t>
            </a:r>
            <a:endParaRPr lang="de-DE" noProof="0" dirty="0"/>
          </a:p>
        </p:txBody>
      </p:sp>
      <p:sp>
        <p:nvSpPr>
          <p:cNvPr id="42" name="Foliennummernplatzhalter"/>
          <p:cNvSpPr>
            <a:spLocks noGrp="1"/>
          </p:cNvSpPr>
          <p:nvPr>
            <p:ph type="sldNum" sz="quarter" idx="4"/>
          </p:nvPr>
        </p:nvSpPr>
        <p:spPr bwMode="gray">
          <a:xfrm>
            <a:off x="549344" y="6144796"/>
            <a:ext cx="252033" cy="30653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fld id="{B227C86F-CC2D-492F-A88C-C748186E73FB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24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15311" y="206268"/>
            <a:ext cx="11089442" cy="647850"/>
          </a:xfrm>
          <a:prstGeom prst="rect">
            <a:avLst/>
          </a:prstGeom>
          <a:noFill/>
          <a:ln w="12700" cap="flat" cmpd="sng">
            <a:noFill/>
            <a:prstDash val="solid"/>
            <a:miter lim="0"/>
            <a:headEnd/>
            <a:tailEnd/>
          </a:ln>
          <a:effectLst/>
        </p:spPr>
        <p:txBody>
          <a:bodyPr lIns="26789" tIns="26789" rIns="26789" bIns="26789" anchor="ctr"/>
          <a:lstStyle>
            <a:lvl1pPr>
              <a:defRPr lang="en-US" sz="2799" b="0" noProof="0" dirty="0">
                <a:gradFill>
                  <a:gsLst>
                    <a:gs pos="100000">
                      <a:srgbClr val="85C532"/>
                    </a:gs>
                    <a:gs pos="0">
                      <a:srgbClr val="0074C1"/>
                    </a:gs>
                    <a:gs pos="0">
                      <a:srgbClr val="008CCF"/>
                    </a:gs>
                  </a:gsLst>
                  <a:lin ang="0" scaled="0"/>
                </a:gradFill>
                <a:latin typeface="思源黑体 CN Bold" panose="020B0800000000000000" pitchFamily="34" charset="-122"/>
                <a:ea typeface="思源黑体 CN Bold" panose="020B0800000000000000" pitchFamily="34" charset="-122"/>
                <a:cs typeface="Arial" panose="020B0604020202020204" pitchFamily="34" charset="0"/>
              </a:defRPr>
            </a:lvl1pPr>
          </a:lstStyle>
          <a:p>
            <a:pPr marL="0" lvl="0" defTabSz="1088284">
              <a:lnSpc>
                <a:spcPct val="130000"/>
              </a:lnSpc>
            </a:pPr>
            <a:r>
              <a:rPr lang="zh-CN" altLang="en-US" noProof="0" dirty="0"/>
              <a:t>请插入幻灯片主题</a:t>
            </a:r>
            <a:endParaRPr lang="en-US" noProof="0" dirty="0"/>
          </a:p>
        </p:txBody>
      </p:sp>
      <p:sp>
        <p:nvSpPr>
          <p:cNvPr id="25" name="矩形 24"/>
          <p:cNvSpPr/>
          <p:nvPr userDrawn="1"/>
        </p:nvSpPr>
        <p:spPr>
          <a:xfrm>
            <a:off x="415310" y="854356"/>
            <a:ext cx="8564139" cy="45708"/>
          </a:xfrm>
          <a:prstGeom prst="rect">
            <a:avLst/>
          </a:prstGeom>
          <a:gradFill>
            <a:gsLst>
              <a:gs pos="0">
                <a:srgbClr val="008CCF"/>
              </a:gs>
              <a:gs pos="100000">
                <a:srgbClr val="85C52F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800">
              <a:solidFill>
                <a:prstClr val="white"/>
              </a:solidFill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1330664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11 图组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platzhalter 7"/>
          <p:cNvSpPr>
            <a:spLocks noGrp="1"/>
          </p:cNvSpPr>
          <p:nvPr>
            <p:ph type="body" sz="quarter" idx="28" hasCustomPrompt="1"/>
          </p:nvPr>
        </p:nvSpPr>
        <p:spPr bwMode="gray">
          <a:xfrm>
            <a:off x="8039846" y="5498921"/>
            <a:ext cx="3600469" cy="306535"/>
          </a:xfrm>
          <a:prstGeom prst="rect">
            <a:avLst/>
          </a:prstGeom>
        </p:spPr>
        <p:txBody>
          <a:bodyPr tIns="0" bIns="0" anchor="ctr" anchorCtr="0"/>
          <a:lstStyle>
            <a:lvl1pPr marL="0" indent="0" algn="l">
              <a:spcBef>
                <a:spcPts val="0"/>
              </a:spcBef>
              <a:buFontTx/>
              <a:buNone/>
              <a:defRPr sz="1200"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  <a:lvl2pPr marL="632282" indent="0">
              <a:buFontTx/>
              <a:buNone/>
              <a:defRPr/>
            </a:lvl2pPr>
            <a:lvl3pPr marL="1108405" indent="0">
              <a:buFontTx/>
              <a:buNone/>
              <a:defRPr/>
            </a:lvl3pPr>
            <a:lvl4pPr marL="1652547" indent="0">
              <a:buFontTx/>
              <a:buNone/>
              <a:defRPr/>
            </a:lvl4pPr>
            <a:lvl5pPr marL="1924619" indent="0">
              <a:buFontTx/>
              <a:buNone/>
              <a:defRPr/>
            </a:lvl5pPr>
          </a:lstStyle>
          <a:p>
            <a:pPr lvl="0"/>
            <a:r>
              <a:rPr lang="zh-CN" altLang="en-US" noProof="0" dirty="0"/>
              <a:t>图片描述</a:t>
            </a:r>
            <a:endParaRPr lang="en-US" noProof="0" dirty="0"/>
          </a:p>
        </p:txBody>
      </p:sp>
      <p:sp>
        <p:nvSpPr>
          <p:cNvPr id="24" name="Textplatzhalter 6"/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4295359" y="5498921"/>
            <a:ext cx="3600469" cy="306535"/>
          </a:xfrm>
          <a:prstGeom prst="rect">
            <a:avLst/>
          </a:prstGeom>
        </p:spPr>
        <p:txBody>
          <a:bodyPr tIns="0" bIns="0" anchor="ctr" anchorCtr="0"/>
          <a:lstStyle>
            <a:lvl1pPr marL="0" indent="0" algn="l">
              <a:spcBef>
                <a:spcPts val="0"/>
              </a:spcBef>
              <a:buFontTx/>
              <a:buNone/>
              <a:defRPr sz="1200"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  <a:lvl2pPr marL="632282" indent="0">
              <a:buFontTx/>
              <a:buNone/>
              <a:defRPr/>
            </a:lvl2pPr>
            <a:lvl3pPr marL="1108405" indent="0">
              <a:buFontTx/>
              <a:buNone/>
              <a:defRPr/>
            </a:lvl3pPr>
            <a:lvl4pPr marL="1652547" indent="0">
              <a:buFontTx/>
              <a:buNone/>
              <a:defRPr/>
            </a:lvl4pPr>
            <a:lvl5pPr marL="1924619" indent="0">
              <a:buFontTx/>
              <a:buNone/>
              <a:defRPr/>
            </a:lvl5pPr>
          </a:lstStyle>
          <a:p>
            <a:pPr lvl="0"/>
            <a:r>
              <a:rPr lang="zh-CN" altLang="en-US" noProof="0" dirty="0"/>
              <a:t>图片描述</a:t>
            </a:r>
            <a:endParaRPr lang="en-US" noProof="0" dirty="0"/>
          </a:p>
        </p:txBody>
      </p:sp>
      <p:sp>
        <p:nvSpPr>
          <p:cNvPr id="22" name="Textplatzhalter 5"/>
          <p:cNvSpPr>
            <a:spLocks noGrp="1"/>
          </p:cNvSpPr>
          <p:nvPr>
            <p:ph type="body" sz="quarter" idx="25" hasCustomPrompt="1"/>
          </p:nvPr>
        </p:nvSpPr>
        <p:spPr bwMode="gray">
          <a:xfrm>
            <a:off x="550872" y="5498921"/>
            <a:ext cx="3600469" cy="306535"/>
          </a:xfrm>
          <a:prstGeom prst="rect">
            <a:avLst/>
          </a:prstGeom>
        </p:spPr>
        <p:txBody>
          <a:bodyPr tIns="0" bIns="0" anchor="ctr" anchorCtr="0"/>
          <a:lstStyle>
            <a:lvl1pPr marL="0" indent="0" algn="l">
              <a:spcBef>
                <a:spcPts val="0"/>
              </a:spcBef>
              <a:buFontTx/>
              <a:buNone/>
              <a:defRPr sz="1200"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  <a:lvl2pPr marL="632282" indent="0">
              <a:buFontTx/>
              <a:buNone/>
              <a:defRPr/>
            </a:lvl2pPr>
            <a:lvl3pPr marL="1108405" indent="0">
              <a:buFontTx/>
              <a:buNone/>
              <a:defRPr/>
            </a:lvl3pPr>
            <a:lvl4pPr marL="1652547" indent="0">
              <a:buFontTx/>
              <a:buNone/>
              <a:defRPr/>
            </a:lvl4pPr>
            <a:lvl5pPr marL="1924619" indent="0">
              <a:buFontTx/>
              <a:buNone/>
              <a:defRPr/>
            </a:lvl5pPr>
          </a:lstStyle>
          <a:p>
            <a:pPr lvl="0"/>
            <a:r>
              <a:rPr lang="zh-CN" altLang="en-US" noProof="0" dirty="0"/>
              <a:t>图片描述</a:t>
            </a:r>
            <a:endParaRPr lang="en-US" noProof="0" dirty="0"/>
          </a:p>
        </p:txBody>
      </p:sp>
      <p:sp>
        <p:nvSpPr>
          <p:cNvPr id="21" name="Textplatzhalter 4"/>
          <p:cNvSpPr>
            <a:spLocks noGrp="1"/>
          </p:cNvSpPr>
          <p:nvPr>
            <p:ph type="body" sz="quarter" idx="24" hasCustomPrompt="1"/>
          </p:nvPr>
        </p:nvSpPr>
        <p:spPr bwMode="gray">
          <a:xfrm>
            <a:off x="8039846" y="3303429"/>
            <a:ext cx="3600469" cy="306535"/>
          </a:xfrm>
          <a:prstGeom prst="rect">
            <a:avLst/>
          </a:prstGeom>
        </p:spPr>
        <p:txBody>
          <a:bodyPr tIns="0" bIns="0" anchor="ctr" anchorCtr="0"/>
          <a:lstStyle>
            <a:lvl1pPr marL="0" indent="0" algn="l">
              <a:spcBef>
                <a:spcPts val="0"/>
              </a:spcBef>
              <a:buFontTx/>
              <a:buNone/>
              <a:defRPr sz="1200"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  <a:lvl2pPr marL="632282" indent="0">
              <a:buFontTx/>
              <a:buNone/>
              <a:defRPr/>
            </a:lvl2pPr>
            <a:lvl3pPr marL="1108405" indent="0">
              <a:buFontTx/>
              <a:buNone/>
              <a:defRPr/>
            </a:lvl3pPr>
            <a:lvl4pPr marL="1652547" indent="0">
              <a:buFontTx/>
              <a:buNone/>
              <a:defRPr/>
            </a:lvl4pPr>
            <a:lvl5pPr marL="1924619" indent="0">
              <a:buFontTx/>
              <a:buNone/>
              <a:defRPr/>
            </a:lvl5pPr>
          </a:lstStyle>
          <a:p>
            <a:pPr lvl="0"/>
            <a:r>
              <a:rPr lang="zh-CN" altLang="en-US" noProof="0" dirty="0"/>
              <a:t>图片描述</a:t>
            </a:r>
            <a:endParaRPr lang="en-US" noProof="0" dirty="0"/>
          </a:p>
        </p:txBody>
      </p:sp>
      <p:sp>
        <p:nvSpPr>
          <p:cNvPr id="20" name="Textplatzhalter 3"/>
          <p:cNvSpPr>
            <a:spLocks noGrp="1"/>
          </p:cNvSpPr>
          <p:nvPr>
            <p:ph type="body" sz="quarter" idx="23" hasCustomPrompt="1"/>
          </p:nvPr>
        </p:nvSpPr>
        <p:spPr bwMode="gray">
          <a:xfrm>
            <a:off x="4295359" y="3303429"/>
            <a:ext cx="3600469" cy="306535"/>
          </a:xfrm>
          <a:prstGeom prst="rect">
            <a:avLst/>
          </a:prstGeom>
        </p:spPr>
        <p:txBody>
          <a:bodyPr tIns="0" bIns="0" anchor="ctr" anchorCtr="0"/>
          <a:lstStyle>
            <a:lvl1pPr marL="0" indent="0" algn="l">
              <a:spcBef>
                <a:spcPts val="0"/>
              </a:spcBef>
              <a:buFontTx/>
              <a:buNone/>
              <a:defRPr sz="1200"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  <a:lvl2pPr marL="632282" indent="0">
              <a:buFontTx/>
              <a:buNone/>
              <a:defRPr/>
            </a:lvl2pPr>
            <a:lvl3pPr marL="1108405" indent="0">
              <a:buFontTx/>
              <a:buNone/>
              <a:defRPr/>
            </a:lvl3pPr>
            <a:lvl4pPr marL="1652547" indent="0">
              <a:buFontTx/>
              <a:buNone/>
              <a:defRPr/>
            </a:lvl4pPr>
            <a:lvl5pPr marL="1924619" indent="0">
              <a:buFontTx/>
              <a:buNone/>
              <a:defRPr/>
            </a:lvl5pPr>
          </a:lstStyle>
          <a:p>
            <a:pPr lvl="0"/>
            <a:r>
              <a:rPr lang="zh-CN" altLang="en-US" noProof="0" dirty="0"/>
              <a:t>图片描述</a:t>
            </a:r>
            <a:endParaRPr lang="en-US" noProof="0" dirty="0"/>
          </a:p>
        </p:txBody>
      </p:sp>
      <p:sp>
        <p:nvSpPr>
          <p:cNvPr id="18" name="Textplatzhalter 2"/>
          <p:cNvSpPr>
            <a:spLocks noGrp="1"/>
          </p:cNvSpPr>
          <p:nvPr>
            <p:ph type="body" sz="quarter" idx="21" hasCustomPrompt="1"/>
          </p:nvPr>
        </p:nvSpPr>
        <p:spPr bwMode="gray">
          <a:xfrm>
            <a:off x="550872" y="3303429"/>
            <a:ext cx="3600469" cy="306535"/>
          </a:xfrm>
          <a:prstGeom prst="rect">
            <a:avLst/>
          </a:prstGeom>
        </p:spPr>
        <p:txBody>
          <a:bodyPr tIns="0" bIns="0" anchor="ctr" anchorCtr="0"/>
          <a:lstStyle>
            <a:lvl1pPr marL="0" indent="0" algn="l">
              <a:spcBef>
                <a:spcPts val="0"/>
              </a:spcBef>
              <a:buFontTx/>
              <a:buNone/>
              <a:defRPr sz="1200"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  <a:lvl2pPr marL="632282" indent="0">
              <a:buFontTx/>
              <a:buNone/>
              <a:defRPr/>
            </a:lvl2pPr>
            <a:lvl3pPr marL="1108405" indent="0">
              <a:buFontTx/>
              <a:buNone/>
              <a:defRPr/>
            </a:lvl3pPr>
            <a:lvl4pPr marL="1652547" indent="0">
              <a:buFontTx/>
              <a:buNone/>
              <a:defRPr/>
            </a:lvl4pPr>
            <a:lvl5pPr marL="1924619" indent="0">
              <a:buFontTx/>
              <a:buNone/>
              <a:defRPr/>
            </a:lvl5pPr>
          </a:lstStyle>
          <a:p>
            <a:pPr lvl="0"/>
            <a:r>
              <a:rPr lang="zh-CN" altLang="en-US" noProof="0" dirty="0"/>
              <a:t>图片描述</a:t>
            </a:r>
            <a:endParaRPr lang="en-US" noProof="0" dirty="0"/>
          </a:p>
        </p:txBody>
      </p:sp>
      <p:sp>
        <p:nvSpPr>
          <p:cNvPr id="31" name="Bildplatzhalter 6"/>
          <p:cNvSpPr>
            <a:spLocks noGrp="1"/>
          </p:cNvSpPr>
          <p:nvPr>
            <p:ph type="pic" sz="quarter" idx="30" hasCustomPrompt="1"/>
          </p:nvPr>
        </p:nvSpPr>
        <p:spPr bwMode="gray">
          <a:xfrm>
            <a:off x="8039846" y="4004823"/>
            <a:ext cx="3600469" cy="1440716"/>
          </a:xfrm>
          <a:prstGeom prst="rect">
            <a:avLst/>
          </a:prstGeom>
          <a:solidFill>
            <a:schemeClr val="bg1"/>
          </a:solidFill>
        </p:spPr>
        <p:txBody>
          <a:bodyPr lIns="252000" tIns="252000" rIns="252000" bIns="252000" anchor="ctr" anchorCtr="0"/>
          <a:lstStyle>
            <a:lvl1pPr marL="0" indent="0" algn="ctr">
              <a:buFont typeface="Arial" panose="020B0604020202020204" pitchFamily="34" charset="0"/>
              <a:buNone/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r>
              <a:rPr lang="zh-CN" altLang="en-US" noProof="0" dirty="0"/>
              <a:t>插入图片</a:t>
            </a:r>
            <a:endParaRPr lang="en-US" noProof="0" dirty="0"/>
          </a:p>
        </p:txBody>
      </p:sp>
      <p:sp>
        <p:nvSpPr>
          <p:cNvPr id="33" name="Bildplatzhalter 5"/>
          <p:cNvSpPr>
            <a:spLocks noGrp="1"/>
          </p:cNvSpPr>
          <p:nvPr>
            <p:ph type="pic" sz="quarter" idx="32" hasCustomPrompt="1"/>
          </p:nvPr>
        </p:nvSpPr>
        <p:spPr bwMode="gray">
          <a:xfrm>
            <a:off x="4295359" y="4004823"/>
            <a:ext cx="3600469" cy="1440716"/>
          </a:xfrm>
          <a:prstGeom prst="rect">
            <a:avLst/>
          </a:prstGeom>
          <a:solidFill>
            <a:schemeClr val="bg1"/>
          </a:solidFill>
        </p:spPr>
        <p:txBody>
          <a:bodyPr lIns="252000" tIns="252000" rIns="252000" bIns="252000" anchor="ctr" anchorCtr="0"/>
          <a:lstStyle>
            <a:lvl1pPr marL="0" indent="0" algn="ctr">
              <a:buFont typeface="Arial" panose="020B0604020202020204" pitchFamily="34" charset="0"/>
              <a:buNone/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r>
              <a:rPr lang="zh-CN" altLang="en-US" noProof="0" dirty="0"/>
              <a:t>插入图片</a:t>
            </a:r>
            <a:endParaRPr lang="en-US" noProof="0" dirty="0"/>
          </a:p>
        </p:txBody>
      </p:sp>
      <p:sp>
        <p:nvSpPr>
          <p:cNvPr id="30" name="Bildplatzhalter 4"/>
          <p:cNvSpPr>
            <a:spLocks noGrp="1"/>
          </p:cNvSpPr>
          <p:nvPr>
            <p:ph type="pic" sz="quarter" idx="29" hasCustomPrompt="1"/>
          </p:nvPr>
        </p:nvSpPr>
        <p:spPr bwMode="gray">
          <a:xfrm>
            <a:off x="550872" y="4004823"/>
            <a:ext cx="3600469" cy="1440716"/>
          </a:xfrm>
          <a:prstGeom prst="rect">
            <a:avLst/>
          </a:prstGeom>
          <a:solidFill>
            <a:schemeClr val="bg1"/>
          </a:solidFill>
        </p:spPr>
        <p:txBody>
          <a:bodyPr lIns="252000" tIns="252000" rIns="252000" bIns="252000" anchor="ctr" anchorCtr="0"/>
          <a:lstStyle>
            <a:lvl1pPr marL="0" indent="0" algn="ctr">
              <a:buFont typeface="Arial" panose="020B0604020202020204" pitchFamily="34" charset="0"/>
              <a:buNone/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r>
              <a:rPr lang="zh-CN" altLang="en-US" noProof="0" dirty="0"/>
              <a:t>插入图片</a:t>
            </a:r>
            <a:endParaRPr lang="en-US" noProof="0" dirty="0"/>
          </a:p>
        </p:txBody>
      </p:sp>
      <p:sp>
        <p:nvSpPr>
          <p:cNvPr id="10" name="Bildplatzhalter 3"/>
          <p:cNvSpPr>
            <a:spLocks noGrp="1"/>
          </p:cNvSpPr>
          <p:nvPr>
            <p:ph type="pic" sz="quarter" idx="14" hasCustomPrompt="1"/>
          </p:nvPr>
        </p:nvSpPr>
        <p:spPr bwMode="gray">
          <a:xfrm>
            <a:off x="8039846" y="1809331"/>
            <a:ext cx="3600469" cy="1440716"/>
          </a:xfrm>
          <a:prstGeom prst="rect">
            <a:avLst/>
          </a:prstGeom>
          <a:solidFill>
            <a:schemeClr val="bg1"/>
          </a:solidFill>
        </p:spPr>
        <p:txBody>
          <a:bodyPr lIns="252000" tIns="252000" rIns="252000" bIns="252000" anchor="ctr" anchorCtr="0"/>
          <a:lstStyle>
            <a:lvl1pPr marL="0" indent="0" algn="ctr">
              <a:buFont typeface="Arial" panose="020B0604020202020204" pitchFamily="34" charset="0"/>
              <a:buNone/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r>
              <a:rPr lang="zh-CN" altLang="en-US" noProof="0" dirty="0"/>
              <a:t>插图图片</a:t>
            </a:r>
            <a:endParaRPr lang="en-US" noProof="0" dirty="0"/>
          </a:p>
        </p:txBody>
      </p:sp>
      <p:sp>
        <p:nvSpPr>
          <p:cNvPr id="12" name="Bildplatzhalter 2"/>
          <p:cNvSpPr>
            <a:spLocks noGrp="1"/>
          </p:cNvSpPr>
          <p:nvPr>
            <p:ph type="pic" sz="quarter" idx="16" hasCustomPrompt="1"/>
          </p:nvPr>
        </p:nvSpPr>
        <p:spPr bwMode="gray">
          <a:xfrm>
            <a:off x="4295359" y="1809331"/>
            <a:ext cx="3600469" cy="1440716"/>
          </a:xfrm>
          <a:prstGeom prst="rect">
            <a:avLst/>
          </a:prstGeom>
          <a:solidFill>
            <a:schemeClr val="bg1"/>
          </a:solidFill>
        </p:spPr>
        <p:txBody>
          <a:bodyPr lIns="252000" tIns="252000" rIns="252000" bIns="252000" anchor="ctr" anchorCtr="0"/>
          <a:lstStyle>
            <a:lvl1pPr marL="0" indent="0" algn="ctr">
              <a:buFont typeface="Arial" panose="020B0604020202020204" pitchFamily="34" charset="0"/>
              <a:buNone/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r>
              <a:rPr lang="zh-CN" altLang="en-US" noProof="0" dirty="0"/>
              <a:t>插入图片</a:t>
            </a:r>
            <a:endParaRPr lang="en-US" noProof="0" dirty="0"/>
          </a:p>
        </p:txBody>
      </p:sp>
      <p:sp>
        <p:nvSpPr>
          <p:cNvPr id="9" name="Bildplatzhalter 1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550872" y="1809331"/>
            <a:ext cx="3600469" cy="1440716"/>
          </a:xfrm>
          <a:prstGeom prst="rect">
            <a:avLst/>
          </a:prstGeom>
          <a:solidFill>
            <a:schemeClr val="bg1"/>
          </a:solidFill>
        </p:spPr>
        <p:txBody>
          <a:bodyPr lIns="252000" tIns="252000" rIns="252000" bIns="252000" anchor="ctr" anchorCtr="0"/>
          <a:lstStyle>
            <a:lvl1pPr marL="0" indent="0" algn="ctr">
              <a:buFont typeface="Arial" panose="020B0604020202020204" pitchFamily="34" charset="0"/>
              <a:buNone/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r>
              <a:rPr lang="zh-CN" altLang="en-US" noProof="0" dirty="0"/>
              <a:t>插入图片</a:t>
            </a:r>
            <a:endParaRPr lang="en-US" noProof="0" dirty="0"/>
          </a:p>
        </p:txBody>
      </p:sp>
      <p:sp>
        <p:nvSpPr>
          <p:cNvPr id="23" name="Foliennummernplatzhalter"/>
          <p:cNvSpPr>
            <a:spLocks noGrp="1"/>
          </p:cNvSpPr>
          <p:nvPr>
            <p:ph type="sldNum" sz="quarter" idx="4"/>
          </p:nvPr>
        </p:nvSpPr>
        <p:spPr bwMode="gray">
          <a:xfrm>
            <a:off x="549344" y="6144796"/>
            <a:ext cx="252033" cy="30653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fld id="{B227C86F-CC2D-492F-A88C-C748186E73FB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16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15311" y="206268"/>
            <a:ext cx="11089442" cy="647850"/>
          </a:xfrm>
          <a:prstGeom prst="rect">
            <a:avLst/>
          </a:prstGeom>
          <a:noFill/>
          <a:ln w="12700" cap="flat" cmpd="sng">
            <a:noFill/>
            <a:prstDash val="solid"/>
            <a:miter lim="0"/>
            <a:headEnd/>
            <a:tailEnd/>
          </a:ln>
          <a:effectLst/>
        </p:spPr>
        <p:txBody>
          <a:bodyPr lIns="26789" tIns="26789" rIns="26789" bIns="26789" anchor="ctr"/>
          <a:lstStyle>
            <a:lvl1pPr>
              <a:defRPr lang="en-US" sz="2799" b="0" noProof="0" dirty="0">
                <a:gradFill>
                  <a:gsLst>
                    <a:gs pos="100000">
                      <a:srgbClr val="85C532"/>
                    </a:gs>
                    <a:gs pos="0">
                      <a:srgbClr val="0074C1"/>
                    </a:gs>
                    <a:gs pos="0">
                      <a:srgbClr val="008CCF"/>
                    </a:gs>
                  </a:gsLst>
                  <a:lin ang="0" scaled="0"/>
                </a:gradFill>
                <a:latin typeface="思源黑体 CN Bold" panose="020B0800000000000000" pitchFamily="34" charset="-122"/>
                <a:ea typeface="思源黑体 CN Bold" panose="020B0800000000000000" pitchFamily="34" charset="-122"/>
                <a:cs typeface="Arial" panose="020B0604020202020204" pitchFamily="34" charset="0"/>
              </a:defRPr>
            </a:lvl1pPr>
          </a:lstStyle>
          <a:p>
            <a:pPr marL="0" lvl="0" defTabSz="1088284">
              <a:lnSpc>
                <a:spcPct val="130000"/>
              </a:lnSpc>
            </a:pPr>
            <a:r>
              <a:rPr lang="zh-CN" altLang="en-US" noProof="0" dirty="0"/>
              <a:t>请插入幻灯片主题</a:t>
            </a:r>
            <a:endParaRPr lang="en-US" noProof="0" dirty="0"/>
          </a:p>
        </p:txBody>
      </p:sp>
      <p:sp>
        <p:nvSpPr>
          <p:cNvPr id="19" name="矩形 18"/>
          <p:cNvSpPr/>
          <p:nvPr userDrawn="1"/>
        </p:nvSpPr>
        <p:spPr>
          <a:xfrm>
            <a:off x="415310" y="854356"/>
            <a:ext cx="8564139" cy="45708"/>
          </a:xfrm>
          <a:prstGeom prst="rect">
            <a:avLst/>
          </a:prstGeom>
          <a:gradFill>
            <a:gsLst>
              <a:gs pos="0">
                <a:srgbClr val="008CCF"/>
              </a:gs>
              <a:gs pos="100000">
                <a:srgbClr val="85C52F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800">
              <a:solidFill>
                <a:prstClr val="white"/>
              </a:solidFill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2823133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12 图文结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platzhalter 5"/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8974442" y="4003817"/>
            <a:ext cx="2664347" cy="1800633"/>
          </a:xfrm>
          <a:prstGeom prst="rect">
            <a:avLst/>
          </a:prstGeom>
        </p:spPr>
        <p:txBody>
          <a:bodyPr tIns="72000" bIns="72000"/>
          <a:lstStyle>
            <a:lvl1pPr>
              <a:defRPr lang="en-US" altLang="zh-CN" sz="1600" noProof="0" dirty="0"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pPr marL="0" lvl="0" indent="0">
              <a:lnSpc>
                <a:spcPct val="130000"/>
              </a:lnSpc>
              <a:buFontTx/>
              <a:buNone/>
            </a:pPr>
            <a:r>
              <a:rPr lang="zh-CN" altLang="en-US" noProof="0" dirty="0"/>
              <a:t>插入文字</a:t>
            </a:r>
            <a:endParaRPr lang="en-US" altLang="zh-CN" noProof="0" dirty="0"/>
          </a:p>
        </p:txBody>
      </p:sp>
      <p:sp>
        <p:nvSpPr>
          <p:cNvPr id="10" name="Bildplatzhalter 4"/>
          <p:cNvSpPr>
            <a:spLocks noGrp="1"/>
          </p:cNvSpPr>
          <p:nvPr>
            <p:ph type="pic" sz="quarter" idx="14" hasCustomPrompt="1"/>
          </p:nvPr>
        </p:nvSpPr>
        <p:spPr bwMode="gray">
          <a:xfrm>
            <a:off x="6167875" y="4003817"/>
            <a:ext cx="2664347" cy="1800633"/>
          </a:xfrm>
          <a:prstGeom prst="rect">
            <a:avLst/>
          </a:prstGeom>
          <a:solidFill>
            <a:schemeClr val="bg1"/>
          </a:solidFill>
        </p:spPr>
        <p:txBody>
          <a:bodyPr lIns="252000" tIns="252000" rIns="252000" bIns="252000" anchor="ctr" anchorCtr="0"/>
          <a:lstStyle>
            <a:lvl1pPr marL="0" indent="0" algn="ctr">
              <a:buFont typeface="Arial" panose="020B0604020202020204" pitchFamily="34" charset="0"/>
              <a:buNone/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r>
              <a:rPr lang="zh-CN" altLang="en-US" noProof="0" dirty="0"/>
              <a:t>插入图片</a:t>
            </a:r>
            <a:endParaRPr lang="en-US" noProof="0" dirty="0"/>
          </a:p>
        </p:txBody>
      </p:sp>
      <p:sp>
        <p:nvSpPr>
          <p:cNvPr id="16" name="Textplatzhalter 4"/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3359373" y="4003817"/>
            <a:ext cx="2664347" cy="1800633"/>
          </a:xfrm>
          <a:prstGeom prst="rect">
            <a:avLst/>
          </a:prstGeom>
        </p:spPr>
        <p:txBody>
          <a:bodyPr tIns="72000" bIns="72000"/>
          <a:lstStyle>
            <a:lvl1pPr>
              <a:defRPr lang="en-US" altLang="zh-CN" sz="1600" noProof="0" dirty="0"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pPr marL="0" lvl="0" indent="0">
              <a:lnSpc>
                <a:spcPct val="130000"/>
              </a:lnSpc>
              <a:buFontTx/>
              <a:buNone/>
            </a:pPr>
            <a:r>
              <a:rPr lang="zh-CN" altLang="en-US" noProof="0" dirty="0"/>
              <a:t>插入文字</a:t>
            </a:r>
            <a:endParaRPr lang="en-US" altLang="zh-CN" noProof="0" dirty="0"/>
          </a:p>
        </p:txBody>
      </p:sp>
      <p:sp>
        <p:nvSpPr>
          <p:cNvPr id="11" name="Bildplatzhalter 3"/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550872" y="4003817"/>
            <a:ext cx="2664347" cy="1800633"/>
          </a:xfrm>
          <a:prstGeom prst="rect">
            <a:avLst/>
          </a:prstGeom>
          <a:solidFill>
            <a:schemeClr val="bg1"/>
          </a:solidFill>
        </p:spPr>
        <p:txBody>
          <a:bodyPr lIns="252000" tIns="252000" rIns="252000" bIns="252000" anchor="ctr" anchorCtr="0"/>
          <a:lstStyle>
            <a:lvl1pPr marL="0" indent="0" algn="ctr">
              <a:buFont typeface="Arial" panose="020B0604020202020204" pitchFamily="34" charset="0"/>
              <a:buNone/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r>
              <a:rPr lang="zh-CN" altLang="en-US" noProof="0" dirty="0"/>
              <a:t>插入图片</a:t>
            </a:r>
            <a:endParaRPr lang="en-US" noProof="0" dirty="0"/>
          </a:p>
        </p:txBody>
      </p:sp>
      <p:sp>
        <p:nvSpPr>
          <p:cNvPr id="17" name="Textplatzhalter 3"/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8976375" y="1809331"/>
            <a:ext cx="2664347" cy="1800633"/>
          </a:xfrm>
          <a:prstGeom prst="rect">
            <a:avLst/>
          </a:prstGeom>
        </p:spPr>
        <p:txBody>
          <a:bodyPr tIns="72000" bIns="72000"/>
          <a:lstStyle>
            <a:lvl1pPr>
              <a:defRPr lang="en-US" altLang="zh-CN" sz="1600" noProof="0" dirty="0"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pPr marL="0" lvl="0" indent="0">
              <a:lnSpc>
                <a:spcPct val="130000"/>
              </a:lnSpc>
              <a:buFontTx/>
              <a:buNone/>
            </a:pPr>
            <a:r>
              <a:rPr lang="zh-CN" altLang="en-US" noProof="0" dirty="0"/>
              <a:t>插入文字</a:t>
            </a:r>
            <a:endParaRPr lang="en-US" altLang="zh-CN" noProof="0" dirty="0"/>
          </a:p>
        </p:txBody>
      </p:sp>
      <p:sp>
        <p:nvSpPr>
          <p:cNvPr id="12" name="Bildplatzhalter 2"/>
          <p:cNvSpPr>
            <a:spLocks noGrp="1"/>
          </p:cNvSpPr>
          <p:nvPr>
            <p:ph type="pic" sz="quarter" idx="16" hasCustomPrompt="1"/>
          </p:nvPr>
        </p:nvSpPr>
        <p:spPr bwMode="gray">
          <a:xfrm>
            <a:off x="6167875" y="1809331"/>
            <a:ext cx="2664347" cy="1800633"/>
          </a:xfrm>
          <a:prstGeom prst="rect">
            <a:avLst/>
          </a:prstGeom>
          <a:solidFill>
            <a:schemeClr val="bg1"/>
          </a:solidFill>
        </p:spPr>
        <p:txBody>
          <a:bodyPr lIns="252000" tIns="252000" rIns="252000" bIns="252000" anchor="ctr" anchorCtr="0"/>
          <a:lstStyle>
            <a:lvl1pPr marL="0" indent="0" algn="ctr">
              <a:buFont typeface="Arial" panose="020B0604020202020204" pitchFamily="34" charset="0"/>
              <a:buNone/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r>
              <a:rPr lang="zh-CN" altLang="en-US" noProof="0" dirty="0"/>
              <a:t>插入图片</a:t>
            </a:r>
            <a:endParaRPr lang="en-US" noProof="0" dirty="0"/>
          </a:p>
        </p:txBody>
      </p:sp>
      <p:sp>
        <p:nvSpPr>
          <p:cNvPr id="14" name="Textplatzhalter 2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357440" y="1809331"/>
            <a:ext cx="2664347" cy="1800633"/>
          </a:xfrm>
          <a:prstGeom prst="rect">
            <a:avLst/>
          </a:prstGeom>
        </p:spPr>
        <p:txBody>
          <a:bodyPr tIns="72000" bIns="72000"/>
          <a:lstStyle>
            <a:lvl1pPr marL="0" indent="0" algn="l">
              <a:lnSpc>
                <a:spcPct val="130000"/>
              </a:lnSpc>
              <a:buFontTx/>
              <a:buNone/>
              <a:defRPr sz="1600"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  <a:lvl2pPr marL="632282" indent="0">
              <a:buFontTx/>
              <a:buNone/>
              <a:defRPr/>
            </a:lvl2pPr>
            <a:lvl3pPr marL="1108405" indent="0">
              <a:buFontTx/>
              <a:buNone/>
              <a:defRPr/>
            </a:lvl3pPr>
            <a:lvl4pPr marL="1652547" indent="0">
              <a:buFontTx/>
              <a:buNone/>
              <a:defRPr/>
            </a:lvl4pPr>
            <a:lvl5pPr marL="1924619" indent="0">
              <a:buFontTx/>
              <a:buNone/>
              <a:defRPr/>
            </a:lvl5pPr>
          </a:lstStyle>
          <a:p>
            <a:pPr lvl="0"/>
            <a:r>
              <a:rPr lang="zh-CN" altLang="en-US" noProof="0" dirty="0"/>
              <a:t>插入文字</a:t>
            </a:r>
            <a:endParaRPr lang="en-US" noProof="0" dirty="0"/>
          </a:p>
        </p:txBody>
      </p:sp>
      <p:sp>
        <p:nvSpPr>
          <p:cNvPr id="9" name="Bildplatzhalter 1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550872" y="1809331"/>
            <a:ext cx="2664347" cy="1800633"/>
          </a:xfrm>
          <a:prstGeom prst="rect">
            <a:avLst/>
          </a:prstGeom>
          <a:solidFill>
            <a:schemeClr val="bg1"/>
          </a:solidFill>
        </p:spPr>
        <p:txBody>
          <a:bodyPr lIns="252000" tIns="252000" rIns="252000" bIns="252000" anchor="ctr" anchorCtr="0"/>
          <a:lstStyle>
            <a:lvl1pPr marL="0" indent="0" algn="ctr">
              <a:buFont typeface="Arial" panose="020B0604020202020204" pitchFamily="34" charset="0"/>
              <a:buNone/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r>
              <a:rPr lang="zh-CN" altLang="en-US" noProof="0" dirty="0"/>
              <a:t>插入图片</a:t>
            </a:r>
            <a:endParaRPr lang="en-US" noProof="0" dirty="0"/>
          </a:p>
        </p:txBody>
      </p:sp>
      <p:sp>
        <p:nvSpPr>
          <p:cNvPr id="19" name="Foliennummernplatzhalter"/>
          <p:cNvSpPr>
            <a:spLocks noGrp="1"/>
          </p:cNvSpPr>
          <p:nvPr>
            <p:ph type="sldNum" sz="quarter" idx="4"/>
          </p:nvPr>
        </p:nvSpPr>
        <p:spPr bwMode="gray">
          <a:xfrm>
            <a:off x="549344" y="6135430"/>
            <a:ext cx="252033" cy="31590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fld id="{B227C86F-CC2D-492F-A88C-C748186E73FB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18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15311" y="206268"/>
            <a:ext cx="11089442" cy="647850"/>
          </a:xfrm>
          <a:prstGeom prst="rect">
            <a:avLst/>
          </a:prstGeom>
          <a:noFill/>
          <a:ln w="12700" cap="flat" cmpd="sng">
            <a:noFill/>
            <a:prstDash val="solid"/>
            <a:miter lim="0"/>
            <a:headEnd/>
            <a:tailEnd/>
          </a:ln>
          <a:effectLst/>
        </p:spPr>
        <p:txBody>
          <a:bodyPr lIns="26789" tIns="26789" rIns="26789" bIns="26789" anchor="ctr"/>
          <a:lstStyle>
            <a:lvl1pPr>
              <a:defRPr lang="en-US" sz="2799" b="0" noProof="0" dirty="0">
                <a:gradFill>
                  <a:gsLst>
                    <a:gs pos="100000">
                      <a:srgbClr val="85C532"/>
                    </a:gs>
                    <a:gs pos="0">
                      <a:srgbClr val="0074C1"/>
                    </a:gs>
                    <a:gs pos="0">
                      <a:srgbClr val="008CCF"/>
                    </a:gs>
                  </a:gsLst>
                  <a:lin ang="0" scaled="0"/>
                </a:gradFill>
                <a:latin typeface="思源黑体 CN Bold" panose="020B0800000000000000" pitchFamily="34" charset="-122"/>
                <a:ea typeface="思源黑体 CN Bold" panose="020B0800000000000000" pitchFamily="34" charset="-122"/>
                <a:cs typeface="Arial" panose="020B0604020202020204" pitchFamily="34" charset="0"/>
              </a:defRPr>
            </a:lvl1pPr>
          </a:lstStyle>
          <a:p>
            <a:pPr marL="0" lvl="0" defTabSz="1088284">
              <a:lnSpc>
                <a:spcPct val="130000"/>
              </a:lnSpc>
            </a:pPr>
            <a:r>
              <a:rPr lang="zh-CN" altLang="en-US" noProof="0" dirty="0"/>
              <a:t>请插入幻灯片主题</a:t>
            </a:r>
            <a:endParaRPr lang="en-US" noProof="0" dirty="0"/>
          </a:p>
        </p:txBody>
      </p:sp>
      <p:sp>
        <p:nvSpPr>
          <p:cNvPr id="20" name="矩形 19"/>
          <p:cNvSpPr/>
          <p:nvPr userDrawn="1"/>
        </p:nvSpPr>
        <p:spPr>
          <a:xfrm>
            <a:off x="415310" y="854356"/>
            <a:ext cx="8564139" cy="45708"/>
          </a:xfrm>
          <a:prstGeom prst="rect">
            <a:avLst/>
          </a:prstGeom>
          <a:gradFill>
            <a:gsLst>
              <a:gs pos="0">
                <a:srgbClr val="008CCF"/>
              </a:gs>
              <a:gs pos="100000">
                <a:srgbClr val="85C52F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800">
              <a:solidFill>
                <a:prstClr val="white"/>
              </a:solidFill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2842785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17 文字图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platzhalter 5"/>
          <p:cNvSpPr>
            <a:spLocks noGrp="1"/>
          </p:cNvSpPr>
          <p:nvPr>
            <p:ph idx="16" hasCustomPrompt="1"/>
          </p:nvPr>
        </p:nvSpPr>
        <p:spPr bwMode="gray">
          <a:xfrm>
            <a:off x="6167603" y="3894306"/>
            <a:ext cx="5472712" cy="190983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lIns="252000" tIns="252000" rIns="252000" bIns="252000" rtlCol="0">
            <a:noAutofit/>
          </a:bodyPr>
          <a:lstStyle>
            <a:lvl1pPr marL="0" indent="0">
              <a:buNone/>
              <a:defRPr lang="de-DE" dirty="0" smtClean="0"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  <a:lvl2pPr marL="449910" indent="0" defTabSz="914217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lang="de-DE" dirty="0" smtClean="0"/>
            </a:lvl2pPr>
            <a:lvl3pPr marL="809838" indent="0" defTabSz="914217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lang="de-DE" dirty="0" smtClean="0"/>
            </a:lvl3pPr>
            <a:lvl4pPr marL="1169766" indent="0" defTabSz="914217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lang="de-DE" dirty="0"/>
            </a:lvl4pPr>
          </a:lstStyle>
          <a:p>
            <a:pPr lvl="0"/>
            <a:r>
              <a:rPr lang="zh-CN" altLang="en-US" noProof="0" dirty="0"/>
              <a:t>插入文字或表格</a:t>
            </a:r>
            <a:endParaRPr lang="en-US" noProof="0" dirty="0"/>
          </a:p>
        </p:txBody>
      </p:sp>
      <p:sp>
        <p:nvSpPr>
          <p:cNvPr id="10" name="Textplatzhalter 4"/>
          <p:cNvSpPr>
            <a:spLocks noGrp="1"/>
          </p:cNvSpPr>
          <p:nvPr>
            <p:ph idx="15" hasCustomPrompt="1"/>
          </p:nvPr>
        </p:nvSpPr>
        <p:spPr bwMode="gray">
          <a:xfrm>
            <a:off x="550872" y="3894306"/>
            <a:ext cx="5472712" cy="190983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lIns="252000" tIns="252000" rIns="252000" bIns="252000" rtlCol="0">
            <a:noAutofit/>
          </a:bodyPr>
          <a:lstStyle>
            <a:lvl1pPr marL="0" indent="0">
              <a:buFontTx/>
              <a:buNone/>
              <a:defRPr lang="de-DE" dirty="0" smtClean="0"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  <a:lvl2pPr marL="449910" indent="0" defTabSz="914217">
              <a:spcAft>
                <a:spcPts val="0"/>
              </a:spcAft>
              <a:buClr>
                <a:schemeClr val="accent2"/>
              </a:buClr>
              <a:buFontTx/>
              <a:buNone/>
              <a:defRPr lang="de-DE" dirty="0" smtClean="0"/>
            </a:lvl2pPr>
            <a:lvl3pPr marL="809838" indent="0" defTabSz="914217">
              <a:spcAft>
                <a:spcPts val="0"/>
              </a:spcAft>
              <a:buClr>
                <a:schemeClr val="accent2"/>
              </a:buClr>
              <a:buFontTx/>
              <a:buNone/>
              <a:defRPr lang="de-DE" dirty="0" smtClean="0"/>
            </a:lvl3pPr>
            <a:lvl4pPr marL="1169766" indent="0" defTabSz="914217">
              <a:spcAft>
                <a:spcPts val="0"/>
              </a:spcAft>
              <a:buClr>
                <a:schemeClr val="accent2"/>
              </a:buClr>
              <a:buFontTx/>
              <a:buNone/>
              <a:defRPr lang="de-DE" dirty="0"/>
            </a:lvl4pPr>
          </a:lstStyle>
          <a:p>
            <a:pPr lvl="0"/>
            <a:r>
              <a:rPr lang="zh-CN" altLang="en-US" noProof="0" dirty="0"/>
              <a:t>插入文字或表格</a:t>
            </a:r>
            <a:endParaRPr lang="en-US" noProof="0" dirty="0"/>
          </a:p>
        </p:txBody>
      </p:sp>
      <p:sp>
        <p:nvSpPr>
          <p:cNvPr id="9" name="Textplatzhalter 3"/>
          <p:cNvSpPr>
            <a:spLocks noGrp="1"/>
          </p:cNvSpPr>
          <p:nvPr>
            <p:ph idx="14" hasCustomPrompt="1"/>
          </p:nvPr>
        </p:nvSpPr>
        <p:spPr bwMode="gray">
          <a:xfrm>
            <a:off x="6167603" y="1809330"/>
            <a:ext cx="5472712" cy="190983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lIns="252000" tIns="252000" rIns="252000" bIns="252000" rtlCol="0">
            <a:noAutofit/>
          </a:bodyPr>
          <a:lstStyle>
            <a:lvl1pPr marL="0" indent="0">
              <a:buFontTx/>
              <a:buNone/>
              <a:defRPr lang="de-DE" dirty="0" smtClean="0"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  <a:lvl2pPr marL="449910" indent="0" defTabSz="914217">
              <a:spcAft>
                <a:spcPts val="0"/>
              </a:spcAft>
              <a:buClr>
                <a:schemeClr val="accent2"/>
              </a:buClr>
              <a:buFontTx/>
              <a:buNone/>
              <a:defRPr lang="de-DE" dirty="0" smtClean="0"/>
            </a:lvl2pPr>
            <a:lvl3pPr marL="809838" indent="0" defTabSz="914217">
              <a:spcAft>
                <a:spcPts val="0"/>
              </a:spcAft>
              <a:buClr>
                <a:schemeClr val="accent2"/>
              </a:buClr>
              <a:buFontTx/>
              <a:buNone/>
              <a:defRPr lang="de-DE" dirty="0" smtClean="0"/>
            </a:lvl3pPr>
            <a:lvl4pPr marL="1169766" indent="0" defTabSz="914217">
              <a:spcAft>
                <a:spcPts val="0"/>
              </a:spcAft>
              <a:buClr>
                <a:schemeClr val="accent2"/>
              </a:buClr>
              <a:buFontTx/>
              <a:buNone/>
              <a:defRPr lang="de-DE" dirty="0"/>
            </a:lvl4pPr>
          </a:lstStyle>
          <a:p>
            <a:pPr lvl="0"/>
            <a:r>
              <a:rPr lang="zh-CN" altLang="en-US" noProof="0" dirty="0"/>
              <a:t>插入文字或表格</a:t>
            </a:r>
            <a:endParaRPr lang="en-US" noProof="0" dirty="0"/>
          </a:p>
        </p:txBody>
      </p:sp>
      <p:sp>
        <p:nvSpPr>
          <p:cNvPr id="8" name="Textplatzhalter 2"/>
          <p:cNvSpPr>
            <a:spLocks noGrp="1"/>
          </p:cNvSpPr>
          <p:nvPr>
            <p:ph idx="1" hasCustomPrompt="1"/>
          </p:nvPr>
        </p:nvSpPr>
        <p:spPr bwMode="gray">
          <a:xfrm>
            <a:off x="550872" y="1809330"/>
            <a:ext cx="5472712" cy="190983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252000" tIns="252000" rIns="252000" bIns="252000" rtlCol="0">
            <a:noAutofit/>
          </a:bodyPr>
          <a:lstStyle>
            <a:lvl1pPr marL="0" indent="0">
              <a:buFontTx/>
              <a:buNone/>
              <a:defRPr lang="de-DE" dirty="0" smtClean="0"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  <a:lvl2pPr marL="449910" indent="0" defTabSz="914217">
              <a:spcAft>
                <a:spcPts val="0"/>
              </a:spcAft>
              <a:buClr>
                <a:schemeClr val="accent2"/>
              </a:buClr>
              <a:buFontTx/>
              <a:buNone/>
              <a:defRPr lang="de-DE" dirty="0" smtClean="0"/>
            </a:lvl2pPr>
            <a:lvl3pPr marL="809838" indent="0" defTabSz="914217">
              <a:spcAft>
                <a:spcPts val="0"/>
              </a:spcAft>
              <a:buClr>
                <a:schemeClr val="accent2"/>
              </a:buClr>
              <a:buFontTx/>
              <a:buNone/>
              <a:defRPr lang="de-DE" dirty="0" smtClean="0"/>
            </a:lvl3pPr>
            <a:lvl4pPr marL="1169766" indent="0" defTabSz="914217">
              <a:spcAft>
                <a:spcPts val="0"/>
              </a:spcAft>
              <a:buClr>
                <a:schemeClr val="accent2"/>
              </a:buClr>
              <a:buFontTx/>
              <a:buNone/>
              <a:defRPr lang="de-DE" dirty="0"/>
            </a:lvl4pPr>
            <a:lvl5pPr marL="1799640" indent="-269946" defTabSz="914217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/>
            </a:lvl5pPr>
          </a:lstStyle>
          <a:p>
            <a:pPr lvl="0"/>
            <a:r>
              <a:rPr lang="zh-CN" altLang="en-US" noProof="0" dirty="0"/>
              <a:t>插入文字或表格</a:t>
            </a:r>
            <a:endParaRPr lang="en-US" noProof="0" dirty="0"/>
          </a:p>
        </p:txBody>
      </p:sp>
      <p:sp>
        <p:nvSpPr>
          <p:cNvPr id="14" name="Foliennummernplatzhalter"/>
          <p:cNvSpPr>
            <a:spLocks noGrp="1"/>
          </p:cNvSpPr>
          <p:nvPr>
            <p:ph type="sldNum" sz="quarter" idx="4"/>
          </p:nvPr>
        </p:nvSpPr>
        <p:spPr bwMode="gray">
          <a:xfrm>
            <a:off x="549344" y="6091414"/>
            <a:ext cx="252033" cy="35991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fld id="{B227C86F-CC2D-492F-A88C-C748186E73FB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13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15311" y="206268"/>
            <a:ext cx="11089442" cy="647850"/>
          </a:xfrm>
          <a:prstGeom prst="rect">
            <a:avLst/>
          </a:prstGeom>
          <a:noFill/>
          <a:ln w="12700" cap="flat" cmpd="sng">
            <a:noFill/>
            <a:prstDash val="solid"/>
            <a:miter lim="0"/>
            <a:headEnd/>
            <a:tailEnd/>
          </a:ln>
          <a:effectLst/>
        </p:spPr>
        <p:txBody>
          <a:bodyPr lIns="26789" tIns="26789" rIns="26789" bIns="26789" anchor="ctr"/>
          <a:lstStyle>
            <a:lvl1pPr>
              <a:defRPr lang="en-US" sz="2799" b="0" noProof="0" dirty="0">
                <a:gradFill>
                  <a:gsLst>
                    <a:gs pos="100000">
                      <a:srgbClr val="85C532"/>
                    </a:gs>
                    <a:gs pos="0">
                      <a:srgbClr val="0074C1"/>
                    </a:gs>
                    <a:gs pos="0">
                      <a:srgbClr val="008CCF"/>
                    </a:gs>
                  </a:gsLst>
                  <a:lin ang="0" scaled="0"/>
                </a:gradFill>
                <a:latin typeface="思源黑体 CN Bold" panose="020B0800000000000000" pitchFamily="34" charset="-122"/>
                <a:ea typeface="思源黑体 CN Bold" panose="020B0800000000000000" pitchFamily="34" charset="-122"/>
                <a:cs typeface="Arial" panose="020B0604020202020204" pitchFamily="34" charset="0"/>
              </a:defRPr>
            </a:lvl1pPr>
          </a:lstStyle>
          <a:p>
            <a:pPr marL="0" lvl="0" defTabSz="1088284">
              <a:lnSpc>
                <a:spcPct val="130000"/>
              </a:lnSpc>
            </a:pPr>
            <a:r>
              <a:rPr lang="zh-CN" altLang="en-US" noProof="0" dirty="0"/>
              <a:t>请插入幻灯片主题</a:t>
            </a:r>
            <a:endParaRPr lang="en-US" noProof="0" dirty="0"/>
          </a:p>
        </p:txBody>
      </p:sp>
      <p:sp>
        <p:nvSpPr>
          <p:cNvPr id="15" name="矩形 14"/>
          <p:cNvSpPr/>
          <p:nvPr userDrawn="1"/>
        </p:nvSpPr>
        <p:spPr>
          <a:xfrm>
            <a:off x="415310" y="854356"/>
            <a:ext cx="8564139" cy="45708"/>
          </a:xfrm>
          <a:prstGeom prst="rect">
            <a:avLst/>
          </a:prstGeom>
          <a:gradFill>
            <a:gsLst>
              <a:gs pos="0">
                <a:srgbClr val="008CCF"/>
              </a:gs>
              <a:gs pos="100000">
                <a:srgbClr val="85C52F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800">
              <a:solidFill>
                <a:prstClr val="white"/>
              </a:solidFill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2329305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18 图文结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Bildplatzhalter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8039846" y="2365121"/>
            <a:ext cx="3600469" cy="3440334"/>
          </a:xfrm>
          <a:prstGeom prst="rect">
            <a:avLst/>
          </a:prstGeom>
          <a:solidFill>
            <a:schemeClr val="bg1"/>
          </a:solidFill>
        </p:spPr>
        <p:txBody>
          <a:bodyPr lIns="252000" tIns="252000" rIns="252000" bIns="252000" anchor="ctr" anchorCtr="0"/>
          <a:lstStyle>
            <a:lvl1pPr marL="0" indent="0" algn="ctr">
              <a:buFont typeface="Arial" panose="020B0604020202020204" pitchFamily="34" charset="0"/>
              <a:buNone/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r>
              <a:rPr lang="zh-CN" altLang="en-US" noProof="0" dirty="0"/>
              <a:t>插入图片</a:t>
            </a:r>
            <a:endParaRPr lang="en-US" noProof="0" dirty="0"/>
          </a:p>
        </p:txBody>
      </p:sp>
      <p:sp>
        <p:nvSpPr>
          <p:cNvPr id="22" name="Textplatzhalter 7"/>
          <p:cNvSpPr>
            <a:spLocks noGrp="1"/>
          </p:cNvSpPr>
          <p:nvPr>
            <p:ph type="body" sz="quarter" idx="30" hasCustomPrompt="1"/>
          </p:nvPr>
        </p:nvSpPr>
        <p:spPr bwMode="gray">
          <a:xfrm>
            <a:off x="4295359" y="4536464"/>
            <a:ext cx="3600469" cy="126423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lIns="252000" tIns="252000" rIns="252000" bIns="252000"/>
          <a:lstStyle>
            <a:lvl1pPr marL="0" indent="0">
              <a:lnSpc>
                <a:spcPct val="130000"/>
              </a:lnSpc>
              <a:buNone/>
              <a:defRPr sz="140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pPr lvl="0"/>
            <a:r>
              <a:rPr lang="zh-CN" altLang="en-US" noProof="0" dirty="0"/>
              <a:t>输入文字</a:t>
            </a:r>
            <a:endParaRPr lang="en-US" altLang="zh-CN" noProof="0" dirty="0"/>
          </a:p>
        </p:txBody>
      </p:sp>
      <p:sp>
        <p:nvSpPr>
          <p:cNvPr id="20" name="Textplatzhalter 6"/>
          <p:cNvSpPr>
            <a:spLocks noGrp="1"/>
          </p:cNvSpPr>
          <p:nvPr>
            <p:ph type="body" sz="quarter" idx="29" hasCustomPrompt="1"/>
          </p:nvPr>
        </p:nvSpPr>
        <p:spPr bwMode="gray">
          <a:xfrm>
            <a:off x="550872" y="4536464"/>
            <a:ext cx="3600469" cy="126423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lIns="252000" tIns="252000" rIns="252000" bIns="252000"/>
          <a:lstStyle>
            <a:lvl1pPr marL="0" indent="0">
              <a:lnSpc>
                <a:spcPct val="130000"/>
              </a:lnSpc>
              <a:buNone/>
              <a:defRPr sz="140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pPr lvl="0"/>
            <a:r>
              <a:rPr lang="zh-CN" altLang="en-US" noProof="0" dirty="0"/>
              <a:t>输入文字</a:t>
            </a:r>
            <a:endParaRPr lang="en-US" altLang="zh-CN" noProof="0" dirty="0"/>
          </a:p>
        </p:txBody>
      </p:sp>
      <p:sp>
        <p:nvSpPr>
          <p:cNvPr id="19" name="Textplatzhalter 5"/>
          <p:cNvSpPr>
            <a:spLocks noGrp="1"/>
          </p:cNvSpPr>
          <p:nvPr>
            <p:ph type="body" sz="quarter" idx="28" hasCustomPrompt="1"/>
          </p:nvPr>
        </p:nvSpPr>
        <p:spPr bwMode="gray">
          <a:xfrm>
            <a:off x="4295359" y="3172897"/>
            <a:ext cx="3600469" cy="126423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lIns="252000" tIns="252000" rIns="252000" bIns="252000"/>
          <a:lstStyle>
            <a:lvl1pPr marL="0" indent="0">
              <a:lnSpc>
                <a:spcPct val="130000"/>
              </a:lnSpc>
              <a:buNone/>
              <a:defRPr sz="140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pPr lvl="0"/>
            <a:r>
              <a:rPr lang="zh-CN" altLang="en-US" noProof="0" dirty="0"/>
              <a:t>输入文字</a:t>
            </a:r>
            <a:endParaRPr lang="en-US" altLang="zh-CN" noProof="0" dirty="0"/>
          </a:p>
        </p:txBody>
      </p:sp>
      <p:sp>
        <p:nvSpPr>
          <p:cNvPr id="18" name="Textplatzhalter 4"/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550872" y="3172897"/>
            <a:ext cx="3600469" cy="126423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lIns="252000" tIns="252000" rIns="252000" bIns="252000"/>
          <a:lstStyle>
            <a:lvl1pPr marL="0" indent="0">
              <a:lnSpc>
                <a:spcPct val="130000"/>
              </a:lnSpc>
              <a:buNone/>
              <a:defRPr sz="140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pPr lvl="0"/>
            <a:r>
              <a:rPr lang="zh-CN" altLang="en-US" noProof="0" dirty="0"/>
              <a:t>输入文字</a:t>
            </a:r>
            <a:endParaRPr lang="en-US" altLang="zh-CN" noProof="0" dirty="0"/>
          </a:p>
        </p:txBody>
      </p:sp>
      <p:sp>
        <p:nvSpPr>
          <p:cNvPr id="17" name="Textplatzhalter 3"/>
          <p:cNvSpPr>
            <a:spLocks noGrp="1"/>
          </p:cNvSpPr>
          <p:nvPr>
            <p:ph type="body" sz="quarter" idx="26" hasCustomPrompt="1"/>
          </p:nvPr>
        </p:nvSpPr>
        <p:spPr bwMode="gray">
          <a:xfrm>
            <a:off x="4295359" y="1809331"/>
            <a:ext cx="3600469" cy="126423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lIns="252000" tIns="252000" rIns="252000" bIns="252000"/>
          <a:lstStyle>
            <a:lvl1pPr marL="0" indent="0">
              <a:buNone/>
              <a:defRPr sz="140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pPr lvl="0"/>
            <a:r>
              <a:rPr lang="zh-CN" altLang="en-US" noProof="0" dirty="0"/>
              <a:t>输入文字</a:t>
            </a:r>
            <a:endParaRPr lang="en-US" noProof="0" dirty="0"/>
          </a:p>
        </p:txBody>
      </p:sp>
      <p:sp>
        <p:nvSpPr>
          <p:cNvPr id="16" name="Textplatzhalter 2"/>
          <p:cNvSpPr>
            <a:spLocks noGrp="1"/>
          </p:cNvSpPr>
          <p:nvPr>
            <p:ph type="body" sz="quarter" idx="25" hasCustomPrompt="1"/>
          </p:nvPr>
        </p:nvSpPr>
        <p:spPr bwMode="gray">
          <a:xfrm>
            <a:off x="550872" y="1809331"/>
            <a:ext cx="3600469" cy="126423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lIns="252000" tIns="252000" rIns="252000" bIns="252000"/>
          <a:lstStyle>
            <a:lvl1pPr marL="0" indent="0">
              <a:lnSpc>
                <a:spcPct val="130000"/>
              </a:lnSpc>
              <a:buNone/>
              <a:defRPr sz="140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pPr lvl="0"/>
            <a:r>
              <a:rPr lang="zh-CN" altLang="en-US" noProof="0" dirty="0"/>
              <a:t>输入文字</a:t>
            </a:r>
            <a:endParaRPr lang="en-US" noProof="0" dirty="0"/>
          </a:p>
        </p:txBody>
      </p:sp>
      <p:sp>
        <p:nvSpPr>
          <p:cNvPr id="14" name="Foliennummernplatzhalter"/>
          <p:cNvSpPr>
            <a:spLocks noGrp="1"/>
          </p:cNvSpPr>
          <p:nvPr>
            <p:ph type="sldNum" sz="quarter" idx="4"/>
          </p:nvPr>
        </p:nvSpPr>
        <p:spPr bwMode="gray">
          <a:xfrm>
            <a:off x="549344" y="6091414"/>
            <a:ext cx="252033" cy="35991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fld id="{B227C86F-CC2D-492F-A88C-C748186E73FB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11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15311" y="206268"/>
            <a:ext cx="11089442" cy="647850"/>
          </a:xfrm>
          <a:prstGeom prst="rect">
            <a:avLst/>
          </a:prstGeom>
          <a:noFill/>
          <a:ln w="12700" cap="flat" cmpd="sng">
            <a:noFill/>
            <a:prstDash val="solid"/>
            <a:miter lim="0"/>
            <a:headEnd/>
            <a:tailEnd/>
          </a:ln>
          <a:effectLst/>
        </p:spPr>
        <p:txBody>
          <a:bodyPr lIns="26789" tIns="26789" rIns="26789" bIns="26789" anchor="ctr"/>
          <a:lstStyle>
            <a:lvl1pPr>
              <a:defRPr lang="en-US" sz="2799" b="0" noProof="0" dirty="0">
                <a:gradFill>
                  <a:gsLst>
                    <a:gs pos="100000">
                      <a:srgbClr val="85C532"/>
                    </a:gs>
                    <a:gs pos="0">
                      <a:srgbClr val="0074C1"/>
                    </a:gs>
                    <a:gs pos="0">
                      <a:srgbClr val="008CCF"/>
                    </a:gs>
                  </a:gsLst>
                  <a:lin ang="0" scaled="0"/>
                </a:gradFill>
                <a:latin typeface="思源黑体 CN Bold" panose="020B0800000000000000" pitchFamily="34" charset="-122"/>
                <a:ea typeface="思源黑体 CN Bold" panose="020B0800000000000000" pitchFamily="34" charset="-122"/>
                <a:cs typeface="Arial" panose="020B0604020202020204" pitchFamily="34" charset="0"/>
              </a:defRPr>
            </a:lvl1pPr>
          </a:lstStyle>
          <a:p>
            <a:pPr marL="0" lvl="0" defTabSz="1088284">
              <a:lnSpc>
                <a:spcPct val="130000"/>
              </a:lnSpc>
            </a:pPr>
            <a:r>
              <a:rPr lang="zh-CN" altLang="en-US" noProof="0" dirty="0"/>
              <a:t>请插入幻灯片主题</a:t>
            </a:r>
            <a:endParaRPr lang="en-US" noProof="0" dirty="0"/>
          </a:p>
        </p:txBody>
      </p:sp>
      <p:sp>
        <p:nvSpPr>
          <p:cNvPr id="13" name="矩形 12"/>
          <p:cNvSpPr/>
          <p:nvPr userDrawn="1"/>
        </p:nvSpPr>
        <p:spPr>
          <a:xfrm>
            <a:off x="415310" y="854356"/>
            <a:ext cx="8564139" cy="45708"/>
          </a:xfrm>
          <a:prstGeom prst="rect">
            <a:avLst/>
          </a:prstGeom>
          <a:gradFill>
            <a:gsLst>
              <a:gs pos="0">
                <a:srgbClr val="008CCF"/>
              </a:gs>
              <a:gs pos="100000">
                <a:srgbClr val="85C52F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800">
              <a:solidFill>
                <a:prstClr val="white"/>
              </a:solidFill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3109897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19 图文结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Bildplatzhalter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8039846" y="1809331"/>
            <a:ext cx="3600469" cy="3996125"/>
          </a:xfrm>
          <a:prstGeom prst="rect">
            <a:avLst/>
          </a:prstGeom>
          <a:solidFill>
            <a:schemeClr val="bg1"/>
          </a:solidFill>
        </p:spPr>
        <p:txBody>
          <a:bodyPr lIns="252000" tIns="252000" rIns="252000" bIns="252000" anchor="ctr" anchorCtr="0"/>
          <a:lstStyle>
            <a:lvl1pPr marL="0" indent="0" algn="ctr">
              <a:buFont typeface="Arial" panose="020B0604020202020204" pitchFamily="34" charset="0"/>
              <a:buNone/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r>
              <a:rPr lang="en-US" noProof="0" dirty="0"/>
              <a:t>Please insert a picture.</a:t>
            </a:r>
          </a:p>
        </p:txBody>
      </p:sp>
      <p:sp>
        <p:nvSpPr>
          <p:cNvPr id="40" name="Textplatzhalter 9"/>
          <p:cNvSpPr>
            <a:spLocks noGrp="1"/>
          </p:cNvSpPr>
          <p:nvPr>
            <p:ph type="body" sz="quarter" idx="32" hasCustomPrompt="1"/>
          </p:nvPr>
        </p:nvSpPr>
        <p:spPr bwMode="gray">
          <a:xfrm>
            <a:off x="4295359" y="4897501"/>
            <a:ext cx="3600469" cy="90664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lIns="252000" tIns="252000" rIns="252000" bIns="252000"/>
          <a:lstStyle>
            <a:lvl1pPr marL="0" indent="0">
              <a:buNone/>
              <a:defRPr sz="140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pPr lvl="0"/>
            <a:r>
              <a:rPr lang="zh-CN" altLang="en-US" noProof="0" dirty="0"/>
              <a:t>插入文字</a:t>
            </a:r>
            <a:endParaRPr lang="en-US" altLang="zh-CN" noProof="0" dirty="0"/>
          </a:p>
        </p:txBody>
      </p:sp>
      <p:sp>
        <p:nvSpPr>
          <p:cNvPr id="39" name="Textplatzhalter 8"/>
          <p:cNvSpPr>
            <a:spLocks noGrp="1"/>
          </p:cNvSpPr>
          <p:nvPr>
            <p:ph type="body" sz="quarter" idx="31" hasCustomPrompt="1"/>
          </p:nvPr>
        </p:nvSpPr>
        <p:spPr bwMode="gray">
          <a:xfrm>
            <a:off x="550872" y="4897501"/>
            <a:ext cx="3600469" cy="90664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lIns="252000" tIns="252000" rIns="252000" bIns="252000"/>
          <a:lstStyle>
            <a:lvl1pPr marL="0" indent="0">
              <a:buNone/>
              <a:defRPr sz="140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pPr lvl="0"/>
            <a:r>
              <a:rPr lang="zh-CN" altLang="en-US" noProof="0" dirty="0"/>
              <a:t>插入文字</a:t>
            </a:r>
            <a:endParaRPr lang="en-US" altLang="zh-CN" noProof="0" dirty="0"/>
          </a:p>
        </p:txBody>
      </p:sp>
      <p:sp>
        <p:nvSpPr>
          <p:cNvPr id="38" name="Textplatzhalter 7"/>
          <p:cNvSpPr>
            <a:spLocks noGrp="1"/>
          </p:cNvSpPr>
          <p:nvPr>
            <p:ph type="body" sz="quarter" idx="30" hasCustomPrompt="1"/>
          </p:nvPr>
        </p:nvSpPr>
        <p:spPr bwMode="gray">
          <a:xfrm>
            <a:off x="4295359" y="3868112"/>
            <a:ext cx="3600469" cy="90664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lIns="252000" tIns="252000" rIns="252000" bIns="252000"/>
          <a:lstStyle>
            <a:lvl1pPr marL="0" marR="0" indent="0" algn="l" defTabSz="91421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 sz="140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pPr lvl="0"/>
            <a:r>
              <a:rPr lang="zh-CN" altLang="en-US" noProof="0" dirty="0"/>
              <a:t>插入文字</a:t>
            </a:r>
            <a:endParaRPr lang="en-US" altLang="zh-CN" noProof="0" dirty="0"/>
          </a:p>
        </p:txBody>
      </p:sp>
      <p:sp>
        <p:nvSpPr>
          <p:cNvPr id="37" name="Textplatzhalter 6"/>
          <p:cNvSpPr>
            <a:spLocks noGrp="1"/>
          </p:cNvSpPr>
          <p:nvPr>
            <p:ph type="body" sz="quarter" idx="29" hasCustomPrompt="1"/>
          </p:nvPr>
        </p:nvSpPr>
        <p:spPr bwMode="gray">
          <a:xfrm>
            <a:off x="550872" y="3868112"/>
            <a:ext cx="3600469" cy="90664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lIns="252000" tIns="252000" rIns="252000" bIns="252000"/>
          <a:lstStyle>
            <a:lvl1pPr marL="0" indent="0">
              <a:buNone/>
              <a:defRPr sz="140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pPr lvl="0"/>
            <a:r>
              <a:rPr lang="zh-CN" altLang="en-US" noProof="0" dirty="0"/>
              <a:t>插入文字</a:t>
            </a:r>
            <a:endParaRPr lang="en-US" altLang="zh-CN" noProof="0" dirty="0"/>
          </a:p>
        </p:txBody>
      </p:sp>
      <p:sp>
        <p:nvSpPr>
          <p:cNvPr id="36" name="Textplatzhalter 5"/>
          <p:cNvSpPr>
            <a:spLocks noGrp="1"/>
          </p:cNvSpPr>
          <p:nvPr>
            <p:ph type="body" sz="quarter" idx="28" hasCustomPrompt="1"/>
          </p:nvPr>
        </p:nvSpPr>
        <p:spPr bwMode="gray">
          <a:xfrm>
            <a:off x="4295359" y="2838721"/>
            <a:ext cx="3600469" cy="90664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lIns="252000" tIns="252000" rIns="252000" bIns="252000"/>
          <a:lstStyle>
            <a:lvl1pPr marL="0" indent="0">
              <a:buNone/>
              <a:defRPr sz="140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pPr lvl="0"/>
            <a:r>
              <a:rPr lang="zh-CN" altLang="en-US" noProof="0" dirty="0"/>
              <a:t>插入文字</a:t>
            </a:r>
            <a:endParaRPr lang="en-US" altLang="zh-CN" noProof="0" dirty="0"/>
          </a:p>
        </p:txBody>
      </p:sp>
      <p:sp>
        <p:nvSpPr>
          <p:cNvPr id="35" name="Textplatzhalter 4"/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550872" y="2838721"/>
            <a:ext cx="3600469" cy="90664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lIns="252000" tIns="252000" rIns="252000" bIns="252000"/>
          <a:lstStyle>
            <a:lvl1pPr marL="0" indent="0">
              <a:buNone/>
              <a:defRPr sz="140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pPr lvl="0"/>
            <a:r>
              <a:rPr lang="zh-CN" altLang="en-US" noProof="0" dirty="0"/>
              <a:t>插入文字</a:t>
            </a:r>
            <a:endParaRPr lang="en-US" altLang="zh-CN" noProof="0" dirty="0"/>
          </a:p>
        </p:txBody>
      </p:sp>
      <p:sp>
        <p:nvSpPr>
          <p:cNvPr id="34" name="Textplatzhalter 3"/>
          <p:cNvSpPr>
            <a:spLocks noGrp="1"/>
          </p:cNvSpPr>
          <p:nvPr>
            <p:ph type="body" sz="quarter" idx="26" hasCustomPrompt="1"/>
          </p:nvPr>
        </p:nvSpPr>
        <p:spPr bwMode="gray">
          <a:xfrm>
            <a:off x="4295359" y="1809331"/>
            <a:ext cx="3600469" cy="90664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lIns="252000" tIns="252000" rIns="252000" bIns="252000"/>
          <a:lstStyle>
            <a:lvl1pPr marL="0" indent="0">
              <a:buNone/>
              <a:defRPr sz="140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pPr lvl="0"/>
            <a:r>
              <a:rPr lang="zh-CN" altLang="en-US" noProof="0" dirty="0"/>
              <a:t>插入文字</a:t>
            </a:r>
            <a:endParaRPr lang="en-US" altLang="zh-CN" noProof="0" dirty="0"/>
          </a:p>
        </p:txBody>
      </p:sp>
      <p:sp>
        <p:nvSpPr>
          <p:cNvPr id="33" name="Textplatzhalter 2"/>
          <p:cNvSpPr>
            <a:spLocks noGrp="1"/>
          </p:cNvSpPr>
          <p:nvPr>
            <p:ph type="body" sz="quarter" idx="25" hasCustomPrompt="1"/>
          </p:nvPr>
        </p:nvSpPr>
        <p:spPr bwMode="gray">
          <a:xfrm>
            <a:off x="550872" y="1809331"/>
            <a:ext cx="3600469" cy="90664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lIns="252000" tIns="252000" rIns="252000" bIns="252000"/>
          <a:lstStyle>
            <a:lvl1pPr marL="0" indent="0">
              <a:buNone/>
              <a:defRPr sz="140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pPr lvl="0"/>
            <a:r>
              <a:rPr lang="zh-CN" altLang="en-US" noProof="0" dirty="0"/>
              <a:t>插入文字</a:t>
            </a:r>
            <a:endParaRPr lang="en-US" noProof="0" dirty="0"/>
          </a:p>
        </p:txBody>
      </p:sp>
      <p:sp>
        <p:nvSpPr>
          <p:cNvPr id="16" name="Foliennummernplatzhalter"/>
          <p:cNvSpPr>
            <a:spLocks noGrp="1"/>
          </p:cNvSpPr>
          <p:nvPr>
            <p:ph type="sldNum" sz="quarter" idx="4"/>
          </p:nvPr>
        </p:nvSpPr>
        <p:spPr bwMode="gray">
          <a:xfrm>
            <a:off x="549344" y="6091414"/>
            <a:ext cx="252033" cy="35991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fld id="{B227C86F-CC2D-492F-A88C-C748186E73FB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13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15311" y="206268"/>
            <a:ext cx="11089442" cy="647850"/>
          </a:xfrm>
          <a:prstGeom prst="rect">
            <a:avLst/>
          </a:prstGeom>
          <a:noFill/>
          <a:ln w="12700" cap="flat" cmpd="sng">
            <a:noFill/>
            <a:prstDash val="solid"/>
            <a:miter lim="0"/>
            <a:headEnd/>
            <a:tailEnd/>
          </a:ln>
          <a:effectLst/>
        </p:spPr>
        <p:txBody>
          <a:bodyPr lIns="26789" tIns="26789" rIns="26789" bIns="26789" anchor="ctr"/>
          <a:lstStyle>
            <a:lvl1pPr>
              <a:defRPr lang="en-US" sz="2799" b="0" noProof="0" dirty="0">
                <a:gradFill>
                  <a:gsLst>
                    <a:gs pos="100000">
                      <a:srgbClr val="85C532"/>
                    </a:gs>
                    <a:gs pos="0">
                      <a:srgbClr val="0074C1"/>
                    </a:gs>
                    <a:gs pos="0">
                      <a:srgbClr val="008CCF"/>
                    </a:gs>
                  </a:gsLst>
                  <a:lin ang="0" scaled="0"/>
                </a:gradFill>
                <a:latin typeface="思源黑体 CN Bold" panose="020B0800000000000000" pitchFamily="34" charset="-122"/>
                <a:ea typeface="思源黑体 CN Bold" panose="020B0800000000000000" pitchFamily="34" charset="-122"/>
                <a:cs typeface="Arial" panose="020B0604020202020204" pitchFamily="34" charset="0"/>
              </a:defRPr>
            </a:lvl1pPr>
          </a:lstStyle>
          <a:p>
            <a:pPr marL="0" lvl="0" defTabSz="1088284">
              <a:lnSpc>
                <a:spcPct val="130000"/>
              </a:lnSpc>
            </a:pPr>
            <a:r>
              <a:rPr lang="zh-CN" altLang="en-US" noProof="0" dirty="0"/>
              <a:t>请插入幻灯片主题</a:t>
            </a:r>
            <a:endParaRPr lang="en-US" noProof="0" dirty="0"/>
          </a:p>
        </p:txBody>
      </p:sp>
      <p:sp>
        <p:nvSpPr>
          <p:cNvPr id="15" name="矩形 14"/>
          <p:cNvSpPr/>
          <p:nvPr userDrawn="1"/>
        </p:nvSpPr>
        <p:spPr>
          <a:xfrm>
            <a:off x="415310" y="854356"/>
            <a:ext cx="8564139" cy="45708"/>
          </a:xfrm>
          <a:prstGeom prst="rect">
            <a:avLst/>
          </a:prstGeom>
          <a:gradFill>
            <a:gsLst>
              <a:gs pos="0">
                <a:srgbClr val="008CCF"/>
              </a:gs>
              <a:gs pos="100000">
                <a:srgbClr val="85C52F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800">
              <a:solidFill>
                <a:prstClr val="white"/>
              </a:solidFill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596026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20 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platzhalter 9"/>
          <p:cNvSpPr>
            <a:spLocks noGrp="1"/>
          </p:cNvSpPr>
          <p:nvPr>
            <p:ph type="body" sz="quarter" idx="32" hasCustomPrompt="1"/>
          </p:nvPr>
        </p:nvSpPr>
        <p:spPr bwMode="gray">
          <a:xfrm>
            <a:off x="8976375" y="3885788"/>
            <a:ext cx="2664347" cy="191835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lIns="252000" tIns="252000" rIns="252000" bIns="252000"/>
          <a:lstStyle>
            <a:lvl1pPr marL="0" indent="0">
              <a:buNone/>
              <a:defRPr sz="140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pPr lvl="0"/>
            <a:r>
              <a:rPr lang="zh-CN" altLang="en-US" noProof="0" dirty="0"/>
              <a:t>插入文字</a:t>
            </a:r>
            <a:endParaRPr lang="en-US" altLang="zh-CN" noProof="0" dirty="0"/>
          </a:p>
        </p:txBody>
      </p:sp>
      <p:sp>
        <p:nvSpPr>
          <p:cNvPr id="36" name="Textplatzhalter 8"/>
          <p:cNvSpPr>
            <a:spLocks noGrp="1"/>
          </p:cNvSpPr>
          <p:nvPr>
            <p:ph type="body" sz="quarter" idx="31" hasCustomPrompt="1"/>
          </p:nvPr>
        </p:nvSpPr>
        <p:spPr bwMode="gray">
          <a:xfrm>
            <a:off x="6167875" y="3885788"/>
            <a:ext cx="2664347" cy="191835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lIns="252000" tIns="252000" rIns="252000" bIns="252000"/>
          <a:lstStyle>
            <a:lvl1pPr marL="0" indent="0">
              <a:buNone/>
              <a:defRPr sz="140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pPr lvl="0"/>
            <a:r>
              <a:rPr lang="zh-CN" altLang="en-US" noProof="0" dirty="0"/>
              <a:t>插入文字</a:t>
            </a:r>
            <a:endParaRPr lang="en-US" altLang="zh-CN" noProof="0" dirty="0"/>
          </a:p>
        </p:txBody>
      </p:sp>
      <p:sp>
        <p:nvSpPr>
          <p:cNvPr id="35" name="Textplatzhalter 7"/>
          <p:cNvSpPr>
            <a:spLocks noGrp="1"/>
          </p:cNvSpPr>
          <p:nvPr>
            <p:ph type="body" sz="quarter" idx="30" hasCustomPrompt="1"/>
          </p:nvPr>
        </p:nvSpPr>
        <p:spPr bwMode="gray">
          <a:xfrm>
            <a:off x="3359373" y="3885788"/>
            <a:ext cx="2664347" cy="191835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lIns="252000" tIns="252000" rIns="252000" bIns="252000"/>
          <a:lstStyle>
            <a:lvl1pPr marL="0" indent="0">
              <a:buNone/>
              <a:defRPr sz="140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pPr lvl="0"/>
            <a:r>
              <a:rPr lang="zh-CN" altLang="en-US" noProof="0" dirty="0"/>
              <a:t>插入文字</a:t>
            </a:r>
            <a:endParaRPr lang="en-US" altLang="zh-CN" noProof="0" dirty="0"/>
          </a:p>
        </p:txBody>
      </p:sp>
      <p:sp>
        <p:nvSpPr>
          <p:cNvPr id="34" name="Textplatzhalter 6"/>
          <p:cNvSpPr>
            <a:spLocks noGrp="1"/>
          </p:cNvSpPr>
          <p:nvPr>
            <p:ph type="body" sz="quarter" idx="29" hasCustomPrompt="1"/>
          </p:nvPr>
        </p:nvSpPr>
        <p:spPr bwMode="gray">
          <a:xfrm>
            <a:off x="550872" y="3885788"/>
            <a:ext cx="2664347" cy="191835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lIns="252000" tIns="252000" rIns="252000" bIns="252000"/>
          <a:lstStyle>
            <a:lvl1pPr marL="0" indent="0">
              <a:buNone/>
              <a:defRPr sz="140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pPr lvl="0"/>
            <a:r>
              <a:rPr lang="zh-CN" altLang="en-US" noProof="0" dirty="0"/>
              <a:t>插入文字</a:t>
            </a:r>
            <a:endParaRPr lang="en-US" altLang="zh-CN" noProof="0" dirty="0"/>
          </a:p>
        </p:txBody>
      </p:sp>
      <p:sp>
        <p:nvSpPr>
          <p:cNvPr id="33" name="Textplatzhalter 5"/>
          <p:cNvSpPr>
            <a:spLocks noGrp="1"/>
          </p:cNvSpPr>
          <p:nvPr>
            <p:ph type="body" sz="quarter" idx="28" hasCustomPrompt="1"/>
          </p:nvPr>
        </p:nvSpPr>
        <p:spPr bwMode="gray">
          <a:xfrm>
            <a:off x="8976375" y="1809331"/>
            <a:ext cx="2664347" cy="191835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lIns="252000" tIns="252000" rIns="252000" bIns="252000"/>
          <a:lstStyle>
            <a:lvl1pPr marL="0" indent="0">
              <a:buNone/>
              <a:defRPr sz="140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pPr lvl="0"/>
            <a:r>
              <a:rPr lang="zh-CN" altLang="en-US" noProof="0" dirty="0"/>
              <a:t>插入文字</a:t>
            </a:r>
            <a:endParaRPr lang="en-US" altLang="zh-CN" noProof="0" dirty="0"/>
          </a:p>
        </p:txBody>
      </p:sp>
      <p:sp>
        <p:nvSpPr>
          <p:cNvPr id="32" name="Textplatzhalter 4"/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6167875" y="1809331"/>
            <a:ext cx="2664347" cy="191835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lIns="252000" tIns="252000" rIns="252000" bIns="252000"/>
          <a:lstStyle>
            <a:lvl1pPr marL="0" indent="0">
              <a:buNone/>
              <a:defRPr sz="140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pPr lvl="0"/>
            <a:r>
              <a:rPr lang="zh-CN" altLang="en-US" noProof="0" dirty="0"/>
              <a:t>插入文字</a:t>
            </a:r>
            <a:endParaRPr lang="en-US" altLang="zh-CN" noProof="0" dirty="0"/>
          </a:p>
        </p:txBody>
      </p:sp>
      <p:sp>
        <p:nvSpPr>
          <p:cNvPr id="31" name="Textplatzhalter 3"/>
          <p:cNvSpPr>
            <a:spLocks noGrp="1"/>
          </p:cNvSpPr>
          <p:nvPr>
            <p:ph type="body" sz="quarter" idx="26" hasCustomPrompt="1"/>
          </p:nvPr>
        </p:nvSpPr>
        <p:spPr bwMode="gray">
          <a:xfrm>
            <a:off x="3359373" y="1809331"/>
            <a:ext cx="2664347" cy="191835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lIns="252000" tIns="252000" rIns="252000" bIns="252000"/>
          <a:lstStyle>
            <a:lvl1pPr marL="0" indent="0">
              <a:buNone/>
              <a:defRPr sz="140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pPr lvl="0"/>
            <a:r>
              <a:rPr lang="zh-CN" altLang="en-US" noProof="0" dirty="0"/>
              <a:t>插入文字</a:t>
            </a:r>
            <a:endParaRPr lang="en-US" altLang="zh-CN" noProof="0" dirty="0"/>
          </a:p>
        </p:txBody>
      </p:sp>
      <p:sp>
        <p:nvSpPr>
          <p:cNvPr id="30" name="Textplatzhalter 2"/>
          <p:cNvSpPr>
            <a:spLocks noGrp="1"/>
          </p:cNvSpPr>
          <p:nvPr>
            <p:ph type="body" sz="quarter" idx="25" hasCustomPrompt="1"/>
          </p:nvPr>
        </p:nvSpPr>
        <p:spPr bwMode="gray">
          <a:xfrm>
            <a:off x="550872" y="1809331"/>
            <a:ext cx="2664347" cy="191835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lIns="252000" tIns="252000" rIns="252000" bIns="252000"/>
          <a:lstStyle>
            <a:lvl1pPr marL="0" indent="0">
              <a:buNone/>
              <a:defRPr sz="140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pPr lvl="0"/>
            <a:r>
              <a:rPr lang="zh-CN" altLang="en-US" noProof="0" dirty="0"/>
              <a:t>插入文字</a:t>
            </a:r>
            <a:endParaRPr lang="en-US" noProof="0" dirty="0"/>
          </a:p>
        </p:txBody>
      </p:sp>
      <p:sp>
        <p:nvSpPr>
          <p:cNvPr id="15" name="Foliennummernplatzhalter"/>
          <p:cNvSpPr>
            <a:spLocks noGrp="1"/>
          </p:cNvSpPr>
          <p:nvPr>
            <p:ph type="sldNum" sz="quarter" idx="4"/>
          </p:nvPr>
        </p:nvSpPr>
        <p:spPr bwMode="gray">
          <a:xfrm>
            <a:off x="549344" y="6091414"/>
            <a:ext cx="252033" cy="35991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fld id="{B227C86F-CC2D-492F-A88C-C748186E73FB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12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15311" y="206268"/>
            <a:ext cx="11089442" cy="647850"/>
          </a:xfrm>
          <a:prstGeom prst="rect">
            <a:avLst/>
          </a:prstGeom>
          <a:noFill/>
          <a:ln w="12700" cap="flat" cmpd="sng">
            <a:noFill/>
            <a:prstDash val="solid"/>
            <a:miter lim="0"/>
            <a:headEnd/>
            <a:tailEnd/>
          </a:ln>
          <a:effectLst/>
        </p:spPr>
        <p:txBody>
          <a:bodyPr lIns="26789" tIns="26789" rIns="26789" bIns="26789" anchor="ctr"/>
          <a:lstStyle>
            <a:lvl1pPr>
              <a:defRPr lang="en-US" sz="2799" b="0" noProof="0" dirty="0">
                <a:gradFill>
                  <a:gsLst>
                    <a:gs pos="100000">
                      <a:srgbClr val="85C532"/>
                    </a:gs>
                    <a:gs pos="0">
                      <a:srgbClr val="0074C1"/>
                    </a:gs>
                    <a:gs pos="0">
                      <a:srgbClr val="008CCF"/>
                    </a:gs>
                  </a:gsLst>
                  <a:lin ang="0" scaled="0"/>
                </a:gradFill>
                <a:latin typeface="思源黑体 CN Bold" panose="020B0800000000000000" pitchFamily="34" charset="-122"/>
                <a:ea typeface="思源黑体 CN Bold" panose="020B0800000000000000" pitchFamily="34" charset="-122"/>
                <a:cs typeface="Arial" panose="020B0604020202020204" pitchFamily="34" charset="0"/>
              </a:defRPr>
            </a:lvl1pPr>
          </a:lstStyle>
          <a:p>
            <a:pPr marL="0" lvl="0" defTabSz="1088284">
              <a:lnSpc>
                <a:spcPct val="130000"/>
              </a:lnSpc>
            </a:pPr>
            <a:r>
              <a:rPr lang="zh-CN" altLang="en-US" noProof="0" dirty="0"/>
              <a:t>请插入幻灯片主题</a:t>
            </a:r>
            <a:endParaRPr lang="en-US" noProof="0" dirty="0"/>
          </a:p>
        </p:txBody>
      </p:sp>
      <p:sp>
        <p:nvSpPr>
          <p:cNvPr id="14" name="矩形 13"/>
          <p:cNvSpPr/>
          <p:nvPr userDrawn="1"/>
        </p:nvSpPr>
        <p:spPr>
          <a:xfrm>
            <a:off x="415310" y="854356"/>
            <a:ext cx="8564139" cy="45708"/>
          </a:xfrm>
          <a:prstGeom prst="rect">
            <a:avLst/>
          </a:prstGeom>
          <a:gradFill>
            <a:gsLst>
              <a:gs pos="0">
                <a:srgbClr val="008CCF"/>
              </a:gs>
              <a:gs pos="100000">
                <a:srgbClr val="85C52F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800">
              <a:solidFill>
                <a:prstClr val="white"/>
              </a:solidFill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3016138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21 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platzhalter 5"/>
          <p:cNvSpPr>
            <a:spLocks noGrp="1"/>
          </p:cNvSpPr>
          <p:nvPr>
            <p:ph type="body" sz="quarter" idx="31" hasCustomPrompt="1"/>
          </p:nvPr>
        </p:nvSpPr>
        <p:spPr bwMode="gray">
          <a:xfrm>
            <a:off x="8040253" y="3753931"/>
            <a:ext cx="3600469" cy="205152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lIns="252000" tIns="252000" rIns="252000" bIns="252000"/>
          <a:lstStyle>
            <a:lvl1pPr marL="0" indent="0">
              <a:lnSpc>
                <a:spcPct val="130000"/>
              </a:lnSpc>
              <a:buNone/>
              <a:defRPr sz="140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pPr lvl="0"/>
            <a:r>
              <a:rPr lang="zh-CN" altLang="en-US" noProof="0" dirty="0"/>
              <a:t>插入文字</a:t>
            </a:r>
            <a:endParaRPr lang="en-US" altLang="zh-CN" noProof="0" dirty="0"/>
          </a:p>
        </p:txBody>
      </p:sp>
      <p:sp>
        <p:nvSpPr>
          <p:cNvPr id="18" name="Textplatzhalter 4"/>
          <p:cNvSpPr>
            <a:spLocks noGrp="1"/>
          </p:cNvSpPr>
          <p:nvPr>
            <p:ph type="body" sz="quarter" idx="30" hasCustomPrompt="1"/>
          </p:nvPr>
        </p:nvSpPr>
        <p:spPr bwMode="gray">
          <a:xfrm>
            <a:off x="4295765" y="3753931"/>
            <a:ext cx="3600469" cy="205152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lIns="252000" tIns="252000" rIns="252000" bIns="252000"/>
          <a:lstStyle>
            <a:lvl1pPr marL="0" indent="0">
              <a:lnSpc>
                <a:spcPct val="130000"/>
              </a:lnSpc>
              <a:buNone/>
              <a:defRPr sz="140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pPr lvl="0"/>
            <a:r>
              <a:rPr lang="zh-CN" altLang="en-US" noProof="0" dirty="0"/>
              <a:t>插入文字</a:t>
            </a:r>
            <a:endParaRPr lang="en-US" altLang="zh-CN" noProof="0" dirty="0"/>
          </a:p>
        </p:txBody>
      </p:sp>
      <p:sp>
        <p:nvSpPr>
          <p:cNvPr id="16" name="Textplatzhalter 3"/>
          <p:cNvSpPr>
            <a:spLocks noGrp="1"/>
          </p:cNvSpPr>
          <p:nvPr>
            <p:ph type="body" sz="quarter" idx="29" hasCustomPrompt="1"/>
          </p:nvPr>
        </p:nvSpPr>
        <p:spPr bwMode="gray">
          <a:xfrm>
            <a:off x="550872" y="3753931"/>
            <a:ext cx="3600469" cy="205152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lIns="252000" tIns="252000" rIns="252000" bIns="252000"/>
          <a:lstStyle>
            <a:lvl1pPr marL="0" indent="0">
              <a:lnSpc>
                <a:spcPct val="130000"/>
              </a:lnSpc>
              <a:buNone/>
              <a:defRPr sz="140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pPr lvl="0"/>
            <a:r>
              <a:rPr lang="zh-CN" altLang="en-US" noProof="0" dirty="0"/>
              <a:t>插入文字</a:t>
            </a:r>
            <a:endParaRPr lang="en-US" noProof="0" dirty="0"/>
          </a:p>
        </p:txBody>
      </p:sp>
      <p:sp>
        <p:nvSpPr>
          <p:cNvPr id="10" name="内容占位符 9"/>
          <p:cNvSpPr>
            <a:spLocks noGrp="1"/>
          </p:cNvSpPr>
          <p:nvPr>
            <p:ph sz="quarter" idx="13"/>
          </p:nvPr>
        </p:nvSpPr>
        <p:spPr>
          <a:xfrm>
            <a:off x="550936" y="1809332"/>
            <a:ext cx="11087853" cy="161887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30000"/>
              </a:lnSpc>
              <a:buNone/>
              <a:defRPr sz="1600"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  <a:lvl2pPr marL="719856" indent="-269946">
              <a:lnSpc>
                <a:spcPct val="130000"/>
              </a:lnSpc>
              <a:buClr>
                <a:srgbClr val="008CCF"/>
              </a:buClr>
              <a:buSzPct val="100000"/>
              <a:buFont typeface="Wingdings" panose="05000000000000000000" pitchFamily="2" charset="2"/>
              <a:buChar char="n"/>
              <a:defRPr sz="1600"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2pPr>
            <a:lvl3pPr marL="809838" indent="0">
              <a:lnSpc>
                <a:spcPct val="130000"/>
              </a:lnSpc>
              <a:buNone/>
              <a:defRPr/>
            </a:lvl3pPr>
            <a:lvl4pPr marL="1169766" indent="0">
              <a:lnSpc>
                <a:spcPct val="130000"/>
              </a:lnSpc>
              <a:buNone/>
              <a:defRPr/>
            </a:lvl4pPr>
            <a:lvl5pPr marL="1529694" indent="0">
              <a:lnSpc>
                <a:spcPct val="130000"/>
              </a:lnSpc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  <a:endParaRPr lang="en-US" altLang="zh-CN" dirty="0"/>
          </a:p>
          <a:p>
            <a:pPr lvl="1"/>
            <a:r>
              <a:rPr lang="zh-CN" altLang="en-US" dirty="0"/>
              <a:t>第三级</a:t>
            </a:r>
            <a:endParaRPr lang="en-US" altLang="zh-CN" dirty="0"/>
          </a:p>
        </p:txBody>
      </p:sp>
      <p:sp>
        <p:nvSpPr>
          <p:cNvPr id="12" name="Foliennummernplatzhalter"/>
          <p:cNvSpPr>
            <a:spLocks noGrp="1"/>
          </p:cNvSpPr>
          <p:nvPr>
            <p:ph type="sldNum" sz="quarter" idx="4"/>
          </p:nvPr>
        </p:nvSpPr>
        <p:spPr bwMode="gray">
          <a:xfrm>
            <a:off x="549344" y="6091414"/>
            <a:ext cx="252033" cy="35991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fld id="{B227C86F-CC2D-492F-A88C-C748186E73FB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8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15311" y="206268"/>
            <a:ext cx="11089442" cy="647850"/>
          </a:xfrm>
          <a:prstGeom prst="rect">
            <a:avLst/>
          </a:prstGeom>
          <a:noFill/>
          <a:ln w="12700" cap="flat" cmpd="sng">
            <a:noFill/>
            <a:prstDash val="solid"/>
            <a:miter lim="0"/>
            <a:headEnd/>
            <a:tailEnd/>
          </a:ln>
          <a:effectLst/>
        </p:spPr>
        <p:txBody>
          <a:bodyPr lIns="26789" tIns="26789" rIns="26789" bIns="26789" anchor="ctr"/>
          <a:lstStyle>
            <a:lvl1pPr>
              <a:defRPr lang="en-US" sz="2799" b="0" noProof="0" dirty="0">
                <a:gradFill>
                  <a:gsLst>
                    <a:gs pos="100000">
                      <a:srgbClr val="85C532"/>
                    </a:gs>
                    <a:gs pos="0">
                      <a:srgbClr val="0074C1"/>
                    </a:gs>
                    <a:gs pos="0">
                      <a:srgbClr val="008CCF"/>
                    </a:gs>
                  </a:gsLst>
                  <a:lin ang="0" scaled="0"/>
                </a:gradFill>
                <a:latin typeface="思源黑体 CN Bold" panose="020B0800000000000000" pitchFamily="34" charset="-122"/>
                <a:ea typeface="思源黑体 CN Bold" panose="020B0800000000000000" pitchFamily="34" charset="-122"/>
                <a:cs typeface="Arial" panose="020B0604020202020204" pitchFamily="34" charset="0"/>
              </a:defRPr>
            </a:lvl1pPr>
          </a:lstStyle>
          <a:p>
            <a:pPr marL="0" lvl="0" defTabSz="1088284">
              <a:lnSpc>
                <a:spcPct val="130000"/>
              </a:lnSpc>
            </a:pPr>
            <a:r>
              <a:rPr lang="zh-CN" altLang="en-US" noProof="0" dirty="0"/>
              <a:t>请插入幻灯片主题</a:t>
            </a:r>
            <a:endParaRPr lang="en-US" noProof="0" dirty="0"/>
          </a:p>
        </p:txBody>
      </p:sp>
      <p:sp>
        <p:nvSpPr>
          <p:cNvPr id="11" name="矩形 10"/>
          <p:cNvSpPr/>
          <p:nvPr userDrawn="1"/>
        </p:nvSpPr>
        <p:spPr>
          <a:xfrm>
            <a:off x="415310" y="854356"/>
            <a:ext cx="8564139" cy="45708"/>
          </a:xfrm>
          <a:prstGeom prst="rect">
            <a:avLst/>
          </a:prstGeom>
          <a:gradFill>
            <a:gsLst>
              <a:gs pos="0">
                <a:srgbClr val="008CCF"/>
              </a:gs>
              <a:gs pos="100000">
                <a:srgbClr val="85C52F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800">
              <a:solidFill>
                <a:prstClr val="white"/>
              </a:solidFill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4147804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22 图文结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3"/>
          <p:cNvSpPr>
            <a:spLocks noGrp="1"/>
          </p:cNvSpPr>
          <p:nvPr>
            <p:ph type="pic" sz="quarter" idx="14" hasCustomPrompt="1"/>
          </p:nvPr>
        </p:nvSpPr>
        <p:spPr bwMode="gray">
          <a:xfrm>
            <a:off x="8040253" y="3753931"/>
            <a:ext cx="3600469" cy="2051525"/>
          </a:xfrm>
          <a:prstGeom prst="rect">
            <a:avLst/>
          </a:prstGeom>
          <a:solidFill>
            <a:schemeClr val="bg1"/>
          </a:solidFill>
        </p:spPr>
        <p:txBody>
          <a:bodyPr lIns="252000" tIns="252000" rIns="252000" bIns="252000" anchor="ctr" anchorCtr="0"/>
          <a:lstStyle>
            <a:lvl1pPr marL="0" indent="0" algn="ctr">
              <a:buFont typeface="Arial" panose="020B0604020202020204" pitchFamily="34" charset="0"/>
              <a:buNone/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r>
              <a:rPr lang="zh-CN" altLang="en-US" noProof="0" dirty="0"/>
              <a:t>插入图片</a:t>
            </a:r>
            <a:endParaRPr lang="en-US" noProof="0" dirty="0"/>
          </a:p>
        </p:txBody>
      </p:sp>
      <p:sp>
        <p:nvSpPr>
          <p:cNvPr id="11" name="Bildplatzhalter 2"/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4295765" y="3753931"/>
            <a:ext cx="3600469" cy="2051525"/>
          </a:xfrm>
          <a:prstGeom prst="rect">
            <a:avLst/>
          </a:prstGeom>
          <a:solidFill>
            <a:schemeClr val="bg1"/>
          </a:solidFill>
        </p:spPr>
        <p:txBody>
          <a:bodyPr lIns="252000" tIns="252000" rIns="252000" bIns="252000" anchor="ctr" anchorCtr="0"/>
          <a:lstStyle>
            <a:lvl1pPr marL="0" indent="0" algn="ctr">
              <a:buFont typeface="Arial" panose="020B0604020202020204" pitchFamily="34" charset="0"/>
              <a:buNone/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r>
              <a:rPr lang="zh-CN" altLang="en-US" noProof="0" dirty="0"/>
              <a:t>插入图片</a:t>
            </a:r>
            <a:endParaRPr lang="en-US" noProof="0" dirty="0"/>
          </a:p>
        </p:txBody>
      </p:sp>
      <p:sp>
        <p:nvSpPr>
          <p:cNvPr id="9" name="Bildplatzhalter 1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550872" y="3753931"/>
            <a:ext cx="3600469" cy="2051525"/>
          </a:xfrm>
          <a:prstGeom prst="rect">
            <a:avLst/>
          </a:prstGeom>
          <a:solidFill>
            <a:schemeClr val="bg1"/>
          </a:solidFill>
        </p:spPr>
        <p:txBody>
          <a:bodyPr lIns="252000" tIns="252000" rIns="252000" bIns="252000" anchor="ctr" anchorCtr="0"/>
          <a:lstStyle>
            <a:lvl1pPr marL="0" indent="0" algn="ctr">
              <a:buFont typeface="Arial" panose="020B0604020202020204" pitchFamily="34" charset="0"/>
              <a:buNone/>
              <a:defRPr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r>
              <a:rPr lang="zh-CN" altLang="en-US" noProof="0" dirty="0"/>
              <a:t>插入图片</a:t>
            </a:r>
            <a:endParaRPr lang="en-US" noProof="0" dirty="0"/>
          </a:p>
        </p:txBody>
      </p:sp>
      <p:sp>
        <p:nvSpPr>
          <p:cNvPr id="12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15311" y="206268"/>
            <a:ext cx="11089442" cy="647850"/>
          </a:xfrm>
          <a:prstGeom prst="rect">
            <a:avLst/>
          </a:prstGeom>
          <a:noFill/>
          <a:ln w="12700" cap="flat" cmpd="sng">
            <a:noFill/>
            <a:prstDash val="solid"/>
            <a:miter lim="0"/>
            <a:headEnd/>
            <a:tailEnd/>
          </a:ln>
          <a:effectLst/>
        </p:spPr>
        <p:txBody>
          <a:bodyPr lIns="26789" tIns="26789" rIns="26789" bIns="26789" anchor="ctr"/>
          <a:lstStyle>
            <a:lvl1pPr>
              <a:defRPr lang="en-US" sz="2799" b="0" noProof="0" dirty="0">
                <a:gradFill>
                  <a:gsLst>
                    <a:gs pos="100000">
                      <a:srgbClr val="85C532"/>
                    </a:gs>
                    <a:gs pos="0">
                      <a:srgbClr val="0074C1"/>
                    </a:gs>
                    <a:gs pos="0">
                      <a:srgbClr val="008CCF"/>
                    </a:gs>
                  </a:gsLst>
                  <a:lin ang="0" scaled="0"/>
                </a:gradFill>
                <a:latin typeface="思源黑体 CN Bold" panose="020B0800000000000000" pitchFamily="34" charset="-122"/>
                <a:ea typeface="思源黑体 CN Bold" panose="020B0800000000000000" pitchFamily="34" charset="-122"/>
                <a:cs typeface="Arial" panose="020B0604020202020204" pitchFamily="34" charset="0"/>
              </a:defRPr>
            </a:lvl1pPr>
          </a:lstStyle>
          <a:p>
            <a:pPr marL="0" lvl="0" defTabSz="1088284">
              <a:lnSpc>
                <a:spcPct val="130000"/>
              </a:lnSpc>
            </a:pPr>
            <a:r>
              <a:rPr lang="zh-CN" altLang="en-US" noProof="0" dirty="0"/>
              <a:t>请插入幻灯片主题</a:t>
            </a:r>
            <a:endParaRPr lang="en-US" noProof="0" dirty="0"/>
          </a:p>
        </p:txBody>
      </p:sp>
      <p:sp>
        <p:nvSpPr>
          <p:cNvPr id="13" name="内容占位符 9"/>
          <p:cNvSpPr>
            <a:spLocks noGrp="1"/>
          </p:cNvSpPr>
          <p:nvPr>
            <p:ph sz="quarter" idx="13"/>
          </p:nvPr>
        </p:nvSpPr>
        <p:spPr>
          <a:xfrm>
            <a:off x="550936" y="1809331"/>
            <a:ext cx="11087853" cy="16188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30000"/>
              </a:lnSpc>
              <a:buNone/>
              <a:defRPr sz="1600"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  <a:lvl2pPr marL="719856" indent="-269946">
              <a:lnSpc>
                <a:spcPct val="130000"/>
              </a:lnSpc>
              <a:buClr>
                <a:srgbClr val="008CCF"/>
              </a:buClr>
              <a:buSzPct val="100000"/>
              <a:buFont typeface="Wingdings" panose="05000000000000000000" pitchFamily="2" charset="2"/>
              <a:buChar char="n"/>
              <a:defRPr sz="1600"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2pPr>
            <a:lvl3pPr marL="809838" indent="0">
              <a:lnSpc>
                <a:spcPct val="130000"/>
              </a:lnSpc>
              <a:buNone/>
              <a:defRPr/>
            </a:lvl3pPr>
            <a:lvl4pPr marL="1169766" indent="0">
              <a:lnSpc>
                <a:spcPct val="130000"/>
              </a:lnSpc>
              <a:buNone/>
              <a:defRPr/>
            </a:lvl4pPr>
            <a:lvl5pPr marL="1529694" indent="0">
              <a:lnSpc>
                <a:spcPct val="130000"/>
              </a:lnSpc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  <a:endParaRPr lang="en-US" altLang="zh-CN" dirty="0"/>
          </a:p>
          <a:p>
            <a:pPr lvl="1"/>
            <a:r>
              <a:rPr lang="zh-CN" altLang="en-US" dirty="0"/>
              <a:t>第三级</a:t>
            </a:r>
            <a:endParaRPr lang="en-US" altLang="zh-CN" dirty="0"/>
          </a:p>
        </p:txBody>
      </p:sp>
      <p:sp>
        <p:nvSpPr>
          <p:cNvPr id="15" name="Foliennummernplatzhalter"/>
          <p:cNvSpPr>
            <a:spLocks noGrp="1"/>
          </p:cNvSpPr>
          <p:nvPr>
            <p:ph type="sldNum" sz="quarter" idx="4"/>
          </p:nvPr>
        </p:nvSpPr>
        <p:spPr bwMode="gray">
          <a:xfrm>
            <a:off x="549344" y="6091414"/>
            <a:ext cx="252033" cy="35991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fld id="{B227C86F-CC2D-492F-A88C-C748186E73FB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8" name="矩形 7"/>
          <p:cNvSpPr/>
          <p:nvPr userDrawn="1"/>
        </p:nvSpPr>
        <p:spPr>
          <a:xfrm>
            <a:off x="415310" y="854356"/>
            <a:ext cx="8564139" cy="45708"/>
          </a:xfrm>
          <a:prstGeom prst="rect">
            <a:avLst/>
          </a:prstGeom>
          <a:gradFill>
            <a:gsLst>
              <a:gs pos="0">
                <a:srgbClr val="008CCF"/>
              </a:gs>
              <a:gs pos="100000">
                <a:srgbClr val="85C52F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800">
              <a:solidFill>
                <a:prstClr val="white"/>
              </a:solidFill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533491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22 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platzhalter 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549345" y="3753931"/>
            <a:ext cx="11091721" cy="2051525"/>
          </a:xfrm>
          <a:prstGeom prst="rect">
            <a:avLst/>
          </a:prstGeom>
          <a:solidFill>
            <a:srgbClr val="008CCF"/>
          </a:solidFill>
        </p:spPr>
        <p:txBody>
          <a:bodyPr lIns="540000" tIns="252000" rIns="540000" bIns="252000" anchor="ctr" anchorCtr="0"/>
          <a:lstStyle>
            <a:lvl1pPr marL="0" indent="0" algn="ctr">
              <a:buFontTx/>
              <a:buNone/>
              <a:defRPr sz="2799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  <a:lvl2pPr marL="632282" indent="0">
              <a:buFontTx/>
              <a:buNone/>
              <a:defRPr/>
            </a:lvl2pPr>
            <a:lvl3pPr marL="1108405" indent="0">
              <a:buFontTx/>
              <a:buNone/>
              <a:defRPr/>
            </a:lvl3pPr>
            <a:lvl4pPr marL="1652547" indent="0">
              <a:buFontTx/>
              <a:buNone/>
              <a:defRPr/>
            </a:lvl4pPr>
            <a:lvl5pPr marL="1924619" indent="0">
              <a:buFontTx/>
              <a:buNone/>
              <a:defRPr/>
            </a:lvl5pPr>
          </a:lstStyle>
          <a:p>
            <a:pPr lvl="0"/>
            <a:r>
              <a:rPr lang="zh-CN" altLang="en-US" noProof="0" dirty="0"/>
              <a:t>重要观点陈述</a:t>
            </a:r>
            <a:endParaRPr lang="en-US" noProof="0" dirty="0"/>
          </a:p>
        </p:txBody>
      </p:sp>
      <p:sp>
        <p:nvSpPr>
          <p:cNvPr id="8" name="内容占位符 9"/>
          <p:cNvSpPr>
            <a:spLocks noGrp="1"/>
          </p:cNvSpPr>
          <p:nvPr>
            <p:ph sz="quarter" idx="13"/>
          </p:nvPr>
        </p:nvSpPr>
        <p:spPr>
          <a:xfrm>
            <a:off x="549345" y="1809331"/>
            <a:ext cx="6284145" cy="16188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30000"/>
              </a:lnSpc>
              <a:buNone/>
              <a:defRPr sz="1600"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  <a:lvl2pPr marL="719856" indent="-269946">
              <a:lnSpc>
                <a:spcPct val="130000"/>
              </a:lnSpc>
              <a:buClr>
                <a:srgbClr val="008CCF"/>
              </a:buClr>
              <a:buSzPct val="100000"/>
              <a:buFont typeface="Wingdings" panose="05000000000000000000" pitchFamily="2" charset="2"/>
              <a:buChar char="n"/>
              <a:defRPr sz="1600"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2pPr>
            <a:lvl3pPr marL="809838" indent="0">
              <a:lnSpc>
                <a:spcPct val="130000"/>
              </a:lnSpc>
              <a:buNone/>
              <a:defRPr/>
            </a:lvl3pPr>
            <a:lvl4pPr marL="1169766" indent="0">
              <a:lnSpc>
                <a:spcPct val="130000"/>
              </a:lnSpc>
              <a:buNone/>
              <a:defRPr/>
            </a:lvl4pPr>
            <a:lvl5pPr marL="1529694" indent="0">
              <a:lnSpc>
                <a:spcPct val="130000"/>
              </a:lnSpc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  <a:endParaRPr lang="en-US" altLang="zh-CN" dirty="0"/>
          </a:p>
          <a:p>
            <a:pPr lvl="1"/>
            <a:r>
              <a:rPr lang="zh-CN" altLang="en-US" dirty="0"/>
              <a:t>第三级</a:t>
            </a:r>
            <a:endParaRPr lang="en-US" altLang="zh-CN" dirty="0"/>
          </a:p>
        </p:txBody>
      </p:sp>
      <p:sp>
        <p:nvSpPr>
          <p:cNvPr id="10" name="Foliennummernplatzhalter"/>
          <p:cNvSpPr>
            <a:spLocks noGrp="1"/>
          </p:cNvSpPr>
          <p:nvPr>
            <p:ph type="sldNum" sz="quarter" idx="4"/>
          </p:nvPr>
        </p:nvSpPr>
        <p:spPr bwMode="gray">
          <a:xfrm>
            <a:off x="549344" y="6091414"/>
            <a:ext cx="252033" cy="35991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fld id="{B227C86F-CC2D-492F-A88C-C748186E73FB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6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15311" y="206268"/>
            <a:ext cx="11089442" cy="647850"/>
          </a:xfrm>
          <a:prstGeom prst="rect">
            <a:avLst/>
          </a:prstGeom>
          <a:noFill/>
          <a:ln w="12700" cap="flat" cmpd="sng">
            <a:noFill/>
            <a:prstDash val="solid"/>
            <a:miter lim="0"/>
            <a:headEnd/>
            <a:tailEnd/>
          </a:ln>
          <a:effectLst/>
        </p:spPr>
        <p:txBody>
          <a:bodyPr lIns="26789" tIns="26789" rIns="26789" bIns="26789" anchor="ctr"/>
          <a:lstStyle>
            <a:lvl1pPr>
              <a:defRPr lang="en-US" sz="2799" b="0" noProof="0" dirty="0">
                <a:gradFill>
                  <a:gsLst>
                    <a:gs pos="100000">
                      <a:srgbClr val="85C532"/>
                    </a:gs>
                    <a:gs pos="0">
                      <a:srgbClr val="0074C1"/>
                    </a:gs>
                    <a:gs pos="0">
                      <a:srgbClr val="008CCF"/>
                    </a:gs>
                  </a:gsLst>
                  <a:lin ang="0" scaled="0"/>
                </a:gradFill>
                <a:latin typeface="思源黑体 CN Bold" panose="020B0800000000000000" pitchFamily="34" charset="-122"/>
                <a:ea typeface="思源黑体 CN Bold" panose="020B0800000000000000" pitchFamily="34" charset="-122"/>
                <a:cs typeface="Arial" panose="020B0604020202020204" pitchFamily="34" charset="0"/>
              </a:defRPr>
            </a:lvl1pPr>
          </a:lstStyle>
          <a:p>
            <a:pPr marL="0" lvl="0" defTabSz="1088284">
              <a:lnSpc>
                <a:spcPct val="130000"/>
              </a:lnSpc>
            </a:pPr>
            <a:r>
              <a:rPr lang="zh-CN" altLang="en-US" noProof="0" dirty="0"/>
              <a:t>请插入幻灯片主题</a:t>
            </a:r>
            <a:endParaRPr lang="en-US" noProof="0" dirty="0"/>
          </a:p>
        </p:txBody>
      </p:sp>
      <p:sp>
        <p:nvSpPr>
          <p:cNvPr id="9" name="矩形 8"/>
          <p:cNvSpPr/>
          <p:nvPr userDrawn="1"/>
        </p:nvSpPr>
        <p:spPr>
          <a:xfrm>
            <a:off x="415310" y="854356"/>
            <a:ext cx="8564139" cy="45708"/>
          </a:xfrm>
          <a:prstGeom prst="rect">
            <a:avLst/>
          </a:prstGeom>
          <a:gradFill>
            <a:gsLst>
              <a:gs pos="0">
                <a:srgbClr val="008CCF"/>
              </a:gs>
              <a:gs pos="100000">
                <a:srgbClr val="85C52F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800">
              <a:solidFill>
                <a:prstClr val="white"/>
              </a:solidFill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2102369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23 重点阐述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platzhalter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550935" y="909428"/>
            <a:ext cx="11090132" cy="4896028"/>
          </a:xfrm>
          <a:prstGeom prst="rect">
            <a:avLst/>
          </a:prstGeom>
          <a:solidFill>
            <a:srgbClr val="008CCF"/>
          </a:solidFill>
        </p:spPr>
        <p:txBody>
          <a:bodyPr lIns="540000" tIns="540000" rIns="540000" bIns="540000" anchor="ctr" anchorCtr="0"/>
          <a:lstStyle>
            <a:lvl1pPr marL="0" indent="0" algn="ctr">
              <a:buFontTx/>
              <a:buNone/>
              <a:defRPr sz="2799" baseline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  <a:lvl2pPr marL="632282" indent="0">
              <a:buFontTx/>
              <a:buNone/>
              <a:defRPr/>
            </a:lvl2pPr>
            <a:lvl3pPr marL="1108405" indent="0">
              <a:buFontTx/>
              <a:buNone/>
              <a:defRPr/>
            </a:lvl3pPr>
            <a:lvl4pPr marL="1652547" indent="0">
              <a:buFontTx/>
              <a:buNone/>
              <a:defRPr/>
            </a:lvl4pPr>
            <a:lvl5pPr marL="1924619" indent="0">
              <a:buFontTx/>
              <a:buNone/>
              <a:defRPr/>
            </a:lvl5pPr>
          </a:lstStyle>
          <a:p>
            <a:pPr lvl="0"/>
            <a:r>
              <a:rPr lang="zh-CN" altLang="en-US" noProof="0" dirty="0"/>
              <a:t>重要观点陈述</a:t>
            </a:r>
            <a:endParaRPr lang="en-US" altLang="zh-CN" noProof="0" dirty="0"/>
          </a:p>
        </p:txBody>
      </p:sp>
      <p:sp>
        <p:nvSpPr>
          <p:cNvPr id="6" name="Foliennummernplatzhalter"/>
          <p:cNvSpPr>
            <a:spLocks noGrp="1"/>
          </p:cNvSpPr>
          <p:nvPr>
            <p:ph type="sldNum" sz="quarter" idx="4"/>
          </p:nvPr>
        </p:nvSpPr>
        <p:spPr bwMode="gray">
          <a:xfrm>
            <a:off x="549344" y="6091414"/>
            <a:ext cx="252033" cy="35991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fld id="{B227C86F-CC2D-492F-A88C-C748186E73FB}" type="slidenum">
              <a:rPr lang="de-DE" smtClean="0"/>
              <a:pPr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35502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1" y="0"/>
            <a:ext cx="12293613" cy="6855521"/>
          </a:xfrm>
          <a:prstGeom prst="rect">
            <a:avLst/>
          </a:prstGeom>
          <a:solidFill>
            <a:srgbClr val="028D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>
              <a:latin typeface="思源黑体 CN Regular" panose="020B0500000000000000" pitchFamily="34" charset="-122"/>
              <a:ea typeface="思源黑体 CN Regular" panose="020B0500000000000000" pitchFamily="34" charset="-122"/>
            </a:endParaRPr>
          </a:p>
        </p:txBody>
      </p:sp>
      <p:sp>
        <p:nvSpPr>
          <p:cNvPr id="8" name="Foliennummernplatzhalter"/>
          <p:cNvSpPr>
            <a:spLocks noGrp="1"/>
          </p:cNvSpPr>
          <p:nvPr>
            <p:ph type="sldNum" sz="quarter" idx="4"/>
          </p:nvPr>
        </p:nvSpPr>
        <p:spPr bwMode="gray">
          <a:xfrm>
            <a:off x="549344" y="6091414"/>
            <a:ext cx="252033" cy="35991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fld id="{B227C86F-CC2D-492F-A88C-C748186E73FB}" type="slidenum">
              <a:rPr lang="de-DE" smtClean="0"/>
              <a:pPr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3650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440661" y="1474922"/>
            <a:ext cx="662447" cy="3795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9463"/>
            <a:r>
              <a:rPr lang="zh-CN" altLang="en-US" sz="1867" dirty="0">
                <a:solidFill>
                  <a:schemeClr val="tx1">
                    <a:lumMod val="95000"/>
                    <a:lumOff val="5000"/>
                  </a:schemeClr>
                </a:solidFill>
                <a:latin typeface="Segoe UI Light"/>
                <a:ea typeface="思源黑体 CN Regular" panose="020B0500000000000000" pitchFamily="34" charset="-122"/>
                <a:cs typeface="Segoe UI Light"/>
              </a:rPr>
              <a:t>标注</a:t>
            </a:r>
          </a:p>
        </p:txBody>
      </p:sp>
      <p:sp>
        <p:nvSpPr>
          <p:cNvPr id="4" name="矩形 3"/>
          <p:cNvSpPr/>
          <p:nvPr userDrawn="1"/>
        </p:nvSpPr>
        <p:spPr>
          <a:xfrm>
            <a:off x="2858046" y="1556977"/>
            <a:ext cx="1402184" cy="24918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9463">
              <a:lnSpc>
                <a:spcPct val="130000"/>
              </a:lnSpc>
            </a:pPr>
            <a:r>
              <a:rPr lang="zh-CN" altLang="en-US" sz="1333" dirty="0">
                <a:solidFill>
                  <a:schemeClr val="tx1">
                    <a:lumMod val="95000"/>
                    <a:lumOff val="5000"/>
                  </a:schemeClr>
                </a:solidFill>
                <a:latin typeface="Segoe UI Light"/>
                <a:ea typeface="思源黑体 CN Regular" panose="020B0500000000000000" pitchFamily="34" charset="-122"/>
                <a:cs typeface="Segoe UI Light"/>
              </a:rPr>
              <a:t>字体使用</a:t>
            </a:r>
            <a:endParaRPr lang="en-US" altLang="zh-CN" sz="1333" dirty="0">
              <a:solidFill>
                <a:schemeClr val="tx1">
                  <a:lumMod val="95000"/>
                  <a:lumOff val="5000"/>
                </a:schemeClr>
              </a:solidFill>
              <a:latin typeface="Segoe UI Light"/>
              <a:ea typeface="思源黑体 CN Regular" panose="020B0500000000000000" pitchFamily="34" charset="-122"/>
              <a:cs typeface="Segoe UI Light"/>
            </a:endParaRPr>
          </a:p>
          <a:p>
            <a:pPr defTabSz="609463">
              <a:lnSpc>
                <a:spcPct val="130000"/>
              </a:lnSpc>
            </a:pPr>
            <a:endParaRPr lang="zh-CN" altLang="en-US" sz="1333" dirty="0">
              <a:solidFill>
                <a:schemeClr val="tx1">
                  <a:lumMod val="95000"/>
                  <a:lumOff val="5000"/>
                </a:schemeClr>
              </a:solidFill>
              <a:latin typeface="Segoe UI Light"/>
              <a:ea typeface="思源黑体 CN Regular" panose="020B0500000000000000" pitchFamily="34" charset="-122"/>
              <a:cs typeface="Segoe UI Light"/>
            </a:endParaRPr>
          </a:p>
          <a:p>
            <a:pPr defTabSz="609463">
              <a:lnSpc>
                <a:spcPct val="130000"/>
              </a:lnSpc>
            </a:pPr>
            <a:r>
              <a:rPr lang="zh-CN" altLang="en-US" sz="1333" dirty="0">
                <a:solidFill>
                  <a:schemeClr val="tx1">
                    <a:lumMod val="95000"/>
                    <a:lumOff val="5000"/>
                  </a:schemeClr>
                </a:solidFill>
                <a:latin typeface="Segoe UI Light"/>
                <a:ea typeface="思源黑体 CN Regular" panose="020B0500000000000000" pitchFamily="34" charset="-122"/>
                <a:cs typeface="Segoe UI Light"/>
              </a:rPr>
              <a:t>字号大小</a:t>
            </a:r>
            <a:endParaRPr lang="en-US" altLang="zh-CN" sz="1333" dirty="0">
              <a:solidFill>
                <a:schemeClr val="tx1">
                  <a:lumMod val="95000"/>
                  <a:lumOff val="5000"/>
                </a:schemeClr>
              </a:solidFill>
              <a:latin typeface="Segoe UI Light"/>
              <a:ea typeface="思源黑体 CN Regular" panose="020B0500000000000000" pitchFamily="34" charset="-122"/>
              <a:cs typeface="Segoe UI Light"/>
            </a:endParaRPr>
          </a:p>
          <a:p>
            <a:pPr defTabSz="609463">
              <a:lnSpc>
                <a:spcPct val="130000"/>
              </a:lnSpc>
            </a:pPr>
            <a:endParaRPr lang="en-US" altLang="zh-CN" sz="1333" dirty="0">
              <a:solidFill>
                <a:schemeClr val="tx1">
                  <a:lumMod val="95000"/>
                  <a:lumOff val="5000"/>
                </a:schemeClr>
              </a:solidFill>
              <a:latin typeface="Segoe UI Light"/>
              <a:ea typeface="思源黑体 CN Regular" panose="020B0500000000000000" pitchFamily="34" charset="-122"/>
              <a:cs typeface="Segoe UI Light"/>
            </a:endParaRPr>
          </a:p>
          <a:p>
            <a:pPr defTabSz="609463">
              <a:lnSpc>
                <a:spcPct val="130000"/>
              </a:lnSpc>
            </a:pPr>
            <a:endParaRPr lang="en-US" altLang="zh-CN" sz="1333" dirty="0">
              <a:solidFill>
                <a:schemeClr val="tx1">
                  <a:lumMod val="95000"/>
                  <a:lumOff val="5000"/>
                </a:schemeClr>
              </a:solidFill>
              <a:latin typeface="Segoe UI Light"/>
              <a:ea typeface="思源黑体 CN Regular" panose="020B0500000000000000" pitchFamily="34" charset="-122"/>
              <a:cs typeface="Segoe UI Light"/>
            </a:endParaRPr>
          </a:p>
          <a:p>
            <a:pPr defTabSz="609463">
              <a:lnSpc>
                <a:spcPct val="130000"/>
              </a:lnSpc>
            </a:pPr>
            <a:r>
              <a:rPr lang="zh-CN" altLang="en-US" sz="1333" dirty="0">
                <a:solidFill>
                  <a:schemeClr val="tx1">
                    <a:lumMod val="95000"/>
                    <a:lumOff val="5000"/>
                  </a:schemeClr>
                </a:solidFill>
                <a:latin typeface="Segoe UI Light"/>
                <a:ea typeface="思源黑体 CN Regular" panose="020B0500000000000000" pitchFamily="34" charset="-122"/>
                <a:cs typeface="Segoe UI Light"/>
              </a:rPr>
              <a:t>行距</a:t>
            </a:r>
            <a:endParaRPr lang="en-US" altLang="zh-CN" sz="1333" dirty="0">
              <a:solidFill>
                <a:schemeClr val="tx1">
                  <a:lumMod val="95000"/>
                  <a:lumOff val="5000"/>
                </a:schemeClr>
              </a:solidFill>
              <a:latin typeface="Segoe UI Light"/>
              <a:ea typeface="思源黑体 CN Regular" panose="020B0500000000000000" pitchFamily="34" charset="-122"/>
              <a:cs typeface="Segoe UI Light"/>
            </a:endParaRPr>
          </a:p>
          <a:p>
            <a:pPr defTabSz="609463">
              <a:lnSpc>
                <a:spcPct val="130000"/>
              </a:lnSpc>
            </a:pPr>
            <a:endParaRPr lang="en-US" altLang="zh-CN" sz="1333" dirty="0">
              <a:solidFill>
                <a:schemeClr val="tx1">
                  <a:lumMod val="95000"/>
                  <a:lumOff val="5000"/>
                </a:schemeClr>
              </a:solidFill>
              <a:latin typeface="Segoe UI Light"/>
              <a:ea typeface="思源黑体 CN Regular" panose="020B0500000000000000" pitchFamily="34" charset="-122"/>
              <a:cs typeface="Segoe UI Light"/>
            </a:endParaRPr>
          </a:p>
          <a:p>
            <a:pPr defTabSz="609463">
              <a:lnSpc>
                <a:spcPct val="130000"/>
              </a:lnSpc>
            </a:pPr>
            <a:endParaRPr lang="en-US" altLang="zh-CN" sz="1333" dirty="0">
              <a:solidFill>
                <a:schemeClr val="tx1">
                  <a:lumMod val="95000"/>
                  <a:lumOff val="5000"/>
                </a:schemeClr>
              </a:solidFill>
              <a:latin typeface="Segoe UI Light"/>
              <a:ea typeface="思源黑体 CN Regular" panose="020B0500000000000000" pitchFamily="34" charset="-122"/>
              <a:cs typeface="Segoe UI Light"/>
            </a:endParaRPr>
          </a:p>
          <a:p>
            <a:pPr defTabSz="609463">
              <a:lnSpc>
                <a:spcPct val="130000"/>
              </a:lnSpc>
            </a:pPr>
            <a:r>
              <a:rPr lang="zh-CN" altLang="en-US" sz="1333" dirty="0">
                <a:solidFill>
                  <a:schemeClr val="tx1">
                    <a:lumMod val="95000"/>
                    <a:lumOff val="5000"/>
                  </a:schemeClr>
                </a:solidFill>
                <a:latin typeface="Segoe UI Light"/>
                <a:ea typeface="思源黑体 CN Regular" panose="020B0500000000000000" pitchFamily="34" charset="-122"/>
                <a:cs typeface="Segoe UI Light"/>
              </a:rPr>
              <a:t>颜色</a:t>
            </a:r>
            <a:endParaRPr lang="en-US" altLang="zh-CN" sz="1333" dirty="0">
              <a:solidFill>
                <a:schemeClr val="tx1">
                  <a:lumMod val="95000"/>
                  <a:lumOff val="5000"/>
                </a:schemeClr>
              </a:solidFill>
              <a:latin typeface="Segoe UI Light"/>
              <a:ea typeface="思源黑体 CN Regular" panose="020B0500000000000000" pitchFamily="34" charset="-122"/>
              <a:cs typeface="Segoe UI Light"/>
            </a:endParaRPr>
          </a:p>
        </p:txBody>
      </p:sp>
      <p:sp>
        <p:nvSpPr>
          <p:cNvPr id="5" name="矩形 4"/>
          <p:cNvSpPr/>
          <p:nvPr userDrawn="1"/>
        </p:nvSpPr>
        <p:spPr>
          <a:xfrm>
            <a:off x="4395625" y="1556978"/>
            <a:ext cx="3727942" cy="16919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9463">
              <a:lnSpc>
                <a:spcPct val="130000"/>
              </a:lnSpc>
            </a:pPr>
            <a:r>
              <a:rPr lang="zh-CN" altLang="en-US" sz="1333" dirty="0">
                <a:solidFill>
                  <a:schemeClr val="tx1">
                    <a:lumMod val="95000"/>
                    <a:lumOff val="5000"/>
                  </a:schemeClr>
                </a:solidFill>
                <a:latin typeface="Segoe UI Light"/>
                <a:ea typeface="思源黑体 CN Regular" panose="020B0500000000000000" pitchFamily="34" charset="-122"/>
                <a:cs typeface="Segoe UI Light"/>
              </a:rPr>
              <a:t>思源黑体</a:t>
            </a:r>
            <a:endParaRPr lang="en-US" altLang="zh-CN" sz="1333" dirty="0">
              <a:solidFill>
                <a:schemeClr val="tx1">
                  <a:lumMod val="95000"/>
                  <a:lumOff val="5000"/>
                </a:schemeClr>
              </a:solidFill>
              <a:latin typeface="Segoe UI Light"/>
              <a:ea typeface="思源黑体 CN Regular" panose="020B0500000000000000" pitchFamily="34" charset="-122"/>
              <a:cs typeface="Segoe UI Light"/>
            </a:endParaRPr>
          </a:p>
          <a:p>
            <a:pPr defTabSz="609463">
              <a:lnSpc>
                <a:spcPct val="130000"/>
              </a:lnSpc>
            </a:pPr>
            <a:endParaRPr lang="en-US" altLang="zh-CN" sz="1333" dirty="0">
              <a:solidFill>
                <a:schemeClr val="tx1">
                  <a:lumMod val="95000"/>
                  <a:lumOff val="5000"/>
                </a:schemeClr>
              </a:solidFill>
              <a:latin typeface="Segoe UI Light"/>
              <a:ea typeface="思源黑体 CN Regular" panose="020B0500000000000000" pitchFamily="34" charset="-122"/>
              <a:cs typeface="Segoe UI Light"/>
            </a:endParaRPr>
          </a:p>
          <a:p>
            <a:pPr defTabSz="609463">
              <a:lnSpc>
                <a:spcPct val="130000"/>
              </a:lnSpc>
            </a:pPr>
            <a:r>
              <a:rPr lang="zh-CN" altLang="en-US" sz="1333" dirty="0">
                <a:solidFill>
                  <a:schemeClr val="tx1">
                    <a:lumMod val="95000"/>
                    <a:lumOff val="5000"/>
                  </a:schemeClr>
                </a:solidFill>
                <a:latin typeface="Segoe UI Light"/>
                <a:ea typeface="思源黑体 CN Regular" panose="020B0500000000000000" pitchFamily="34" charset="-122"/>
                <a:cs typeface="Segoe UI Light"/>
              </a:rPr>
              <a:t>一级标题： </a:t>
            </a:r>
            <a:r>
              <a:rPr lang="en-US" altLang="zh-CN" sz="1333" dirty="0">
                <a:solidFill>
                  <a:schemeClr val="tx1">
                    <a:lumMod val="95000"/>
                    <a:lumOff val="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Segoe UI Light"/>
              </a:rPr>
              <a:t>28pt</a:t>
            </a:r>
          </a:p>
          <a:p>
            <a:pPr defTabSz="609463">
              <a:lnSpc>
                <a:spcPct val="130000"/>
              </a:lnSpc>
            </a:pPr>
            <a:r>
              <a:rPr lang="zh-CN" altLang="en-US" sz="1333" dirty="0">
                <a:solidFill>
                  <a:schemeClr val="tx1">
                    <a:lumMod val="95000"/>
                    <a:lumOff val="5000"/>
                  </a:schemeClr>
                </a:solidFill>
                <a:latin typeface="Segoe UI Light"/>
                <a:ea typeface="思源黑体 CN Regular" panose="020B0500000000000000" pitchFamily="34" charset="-122"/>
                <a:cs typeface="Segoe UI Light"/>
              </a:rPr>
              <a:t>依据页面内容的多少进行选择，但原则</a:t>
            </a:r>
            <a:r>
              <a:rPr lang="zh-CN" altLang="en-US" sz="1333" dirty="0">
                <a:solidFill>
                  <a:schemeClr val="tx1">
                    <a:lumMod val="95000"/>
                    <a:lumOff val="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Segoe UI Light"/>
              </a:rPr>
              <a:t>≥</a:t>
            </a:r>
            <a:r>
              <a:rPr lang="en-US" altLang="zh-CN" sz="1333" dirty="0">
                <a:solidFill>
                  <a:schemeClr val="tx1">
                    <a:lumMod val="95000"/>
                    <a:lumOff val="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Segoe UI Light"/>
              </a:rPr>
              <a:t>12pt</a:t>
            </a:r>
          </a:p>
          <a:p>
            <a:pPr defTabSz="609463">
              <a:lnSpc>
                <a:spcPct val="130000"/>
              </a:lnSpc>
            </a:pPr>
            <a:endParaRPr lang="en-US" altLang="zh-CN" sz="1333" dirty="0">
              <a:solidFill>
                <a:schemeClr val="tx1">
                  <a:lumMod val="95000"/>
                  <a:lumOff val="5000"/>
                </a:schemeClr>
              </a:solidFill>
              <a:latin typeface="Segoe UI Light"/>
              <a:ea typeface="思源黑体 CN Regular" panose="020B0500000000000000" pitchFamily="34" charset="-122"/>
              <a:cs typeface="Segoe UI Light"/>
            </a:endParaRPr>
          </a:p>
          <a:p>
            <a:pPr defTabSz="609463">
              <a:lnSpc>
                <a:spcPct val="130000"/>
              </a:lnSpc>
            </a:pPr>
            <a:r>
              <a:rPr lang="zh-CN" altLang="en-US" sz="1333" dirty="0">
                <a:solidFill>
                  <a:schemeClr val="tx1">
                    <a:lumMod val="95000"/>
                    <a:lumOff val="5000"/>
                  </a:schemeClr>
                </a:solidFill>
                <a:latin typeface="Segoe UI Light"/>
                <a:ea typeface="思源黑体 CN Regular" panose="020B0500000000000000" pitchFamily="34" charset="-122"/>
                <a:cs typeface="Segoe UI Light"/>
              </a:rPr>
              <a:t>正文 </a:t>
            </a:r>
            <a:r>
              <a:rPr lang="en-US" altLang="zh-CN" sz="1333" dirty="0">
                <a:solidFill>
                  <a:schemeClr val="tx1">
                    <a:lumMod val="95000"/>
                    <a:lumOff val="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Segoe UI Light"/>
              </a:rPr>
              <a:t>1.3</a:t>
            </a:r>
          </a:p>
        </p:txBody>
      </p:sp>
      <p:sp>
        <p:nvSpPr>
          <p:cNvPr id="7" name="矩形 6"/>
          <p:cNvSpPr/>
          <p:nvPr userDrawn="1"/>
        </p:nvSpPr>
        <p:spPr>
          <a:xfrm>
            <a:off x="5176859" y="3707406"/>
            <a:ext cx="247682" cy="247593"/>
          </a:xfrm>
          <a:prstGeom prst="rect">
            <a:avLst/>
          </a:prstGeom>
          <a:solidFill>
            <a:srgbClr val="87C828"/>
          </a:solidFill>
          <a:ln>
            <a:noFill/>
          </a:ln>
        </p:spPr>
        <p:txBody>
          <a:bodyPr rot="0" spcFirstLastPara="0" vertOverflow="overflow" horzOverflow="overflow" vert="horz" wrap="square" lIns="89979" tIns="89979" rIns="89979" bIns="8997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800" dirty="0" err="1">
              <a:solidFill>
                <a:srgbClr val="85C02F"/>
              </a:solidFill>
              <a:latin typeface="思源黑体 CN Regular" panose="020B0500000000000000" pitchFamily="34" charset="-122"/>
              <a:ea typeface="思源黑体 CN Regular" panose="020B0500000000000000" pitchFamily="34" charset="-122"/>
            </a:endParaRPr>
          </a:p>
        </p:txBody>
      </p:sp>
      <p:sp>
        <p:nvSpPr>
          <p:cNvPr id="8" name="矩形 7"/>
          <p:cNvSpPr/>
          <p:nvPr userDrawn="1"/>
        </p:nvSpPr>
        <p:spPr>
          <a:xfrm>
            <a:off x="4395624" y="3664689"/>
            <a:ext cx="3727942" cy="3372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9463">
              <a:lnSpc>
                <a:spcPct val="130000"/>
              </a:lnSpc>
            </a:pPr>
            <a:r>
              <a:rPr lang="zh-CN" altLang="en-US" sz="1333" dirty="0">
                <a:solidFill>
                  <a:schemeClr val="tx1">
                    <a:lumMod val="95000"/>
                    <a:lumOff val="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Segoe UI Light"/>
              </a:rPr>
              <a:t>辅助色</a:t>
            </a:r>
            <a:endParaRPr lang="en-US" altLang="zh-CN" sz="1333" dirty="0">
              <a:solidFill>
                <a:schemeClr val="tx1">
                  <a:lumMod val="95000"/>
                  <a:lumOff val="5000"/>
                </a:schemeClr>
              </a:solidFill>
              <a:latin typeface="思源黑体 CN Regular" panose="020B0500000000000000" pitchFamily="34" charset="-122"/>
              <a:ea typeface="思源黑体 CN Regular" panose="020B0500000000000000" pitchFamily="34" charset="-122"/>
              <a:cs typeface="Segoe UI Light"/>
            </a:endParaRPr>
          </a:p>
        </p:txBody>
      </p:sp>
      <p:sp>
        <p:nvSpPr>
          <p:cNvPr id="9" name="矩形 8"/>
          <p:cNvSpPr/>
          <p:nvPr userDrawn="1"/>
        </p:nvSpPr>
        <p:spPr>
          <a:xfrm>
            <a:off x="5595930" y="3664689"/>
            <a:ext cx="3727942" cy="3372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9463">
              <a:lnSpc>
                <a:spcPct val="130000"/>
              </a:lnSpc>
            </a:pPr>
            <a:r>
              <a:rPr lang="en-US" altLang="zh-CN" sz="1333" dirty="0">
                <a:solidFill>
                  <a:schemeClr val="tx1">
                    <a:lumMod val="95000"/>
                    <a:lumOff val="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Segoe UI Light"/>
              </a:rPr>
              <a:t>R 135  G 200   B</a:t>
            </a:r>
            <a:r>
              <a:rPr lang="en-US" altLang="zh-CN" sz="1333" baseline="0" dirty="0">
                <a:solidFill>
                  <a:schemeClr val="tx1">
                    <a:lumMod val="95000"/>
                    <a:lumOff val="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Segoe UI Light"/>
              </a:rPr>
              <a:t> 40</a:t>
            </a:r>
            <a:r>
              <a:rPr lang="en-US" altLang="zh-CN" sz="1333" dirty="0">
                <a:solidFill>
                  <a:schemeClr val="tx1">
                    <a:lumMod val="95000"/>
                    <a:lumOff val="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Segoe UI Light"/>
              </a:rPr>
              <a:t> </a:t>
            </a:r>
          </a:p>
        </p:txBody>
      </p:sp>
      <p:sp>
        <p:nvSpPr>
          <p:cNvPr id="10" name="矩形 9"/>
          <p:cNvSpPr/>
          <p:nvPr userDrawn="1"/>
        </p:nvSpPr>
        <p:spPr>
          <a:xfrm>
            <a:off x="5176859" y="4315537"/>
            <a:ext cx="247682" cy="247593"/>
          </a:xfrm>
          <a:prstGeom prst="rect">
            <a:avLst/>
          </a:prstGeom>
          <a:solidFill>
            <a:srgbClr val="008CCF"/>
          </a:solidFill>
          <a:ln>
            <a:noFill/>
          </a:ln>
        </p:spPr>
        <p:txBody>
          <a:bodyPr rot="0" spcFirstLastPara="0" vertOverflow="overflow" horzOverflow="overflow" vert="horz" wrap="square" lIns="89979" tIns="89979" rIns="89979" bIns="8997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800" dirty="0" err="1">
              <a:solidFill>
                <a:srgbClr val="85C02F"/>
              </a:solidFill>
              <a:latin typeface="思源黑体 CN Regular" panose="020B0500000000000000" pitchFamily="34" charset="-122"/>
              <a:ea typeface="思源黑体 CN Regular" panose="020B0500000000000000" pitchFamily="34" charset="-122"/>
            </a:endParaRPr>
          </a:p>
        </p:txBody>
      </p:sp>
      <p:sp>
        <p:nvSpPr>
          <p:cNvPr id="11" name="矩形 10"/>
          <p:cNvSpPr/>
          <p:nvPr userDrawn="1"/>
        </p:nvSpPr>
        <p:spPr>
          <a:xfrm>
            <a:off x="5595930" y="4272820"/>
            <a:ext cx="3727942" cy="3372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9463">
              <a:lnSpc>
                <a:spcPct val="130000"/>
              </a:lnSpc>
            </a:pPr>
            <a:r>
              <a:rPr lang="en-US" altLang="zh-CN" sz="1333" dirty="0">
                <a:solidFill>
                  <a:schemeClr val="tx1">
                    <a:lumMod val="95000"/>
                    <a:lumOff val="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Segoe UI Light"/>
              </a:rPr>
              <a:t>R 0      G 140   B</a:t>
            </a:r>
            <a:r>
              <a:rPr lang="en-US" altLang="zh-CN" sz="1333" baseline="0" dirty="0">
                <a:solidFill>
                  <a:schemeClr val="tx1">
                    <a:lumMod val="95000"/>
                    <a:lumOff val="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Segoe UI Light"/>
              </a:rPr>
              <a:t> 207</a:t>
            </a:r>
            <a:r>
              <a:rPr lang="en-US" altLang="zh-CN" sz="1333" dirty="0">
                <a:solidFill>
                  <a:schemeClr val="tx1">
                    <a:lumMod val="95000"/>
                    <a:lumOff val="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Segoe UI Ligh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85362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763250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966221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 flipV="1">
            <a:off x="698585" y="916000"/>
            <a:ext cx="5108223" cy="84666"/>
          </a:xfrm>
          <a:prstGeom prst="rect">
            <a:avLst/>
          </a:prstGeom>
          <a:gradFill>
            <a:gsLst>
              <a:gs pos="0">
                <a:srgbClr val="008CCF"/>
              </a:gs>
              <a:gs pos="100000">
                <a:srgbClr val="85C52F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sz="3199" dirty="0"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3" name="文本占位符 8"/>
          <p:cNvSpPr>
            <a:spLocks noGrp="1"/>
          </p:cNvSpPr>
          <p:nvPr>
            <p:ph type="body" sz="quarter" idx="10"/>
          </p:nvPr>
        </p:nvSpPr>
        <p:spPr>
          <a:xfrm>
            <a:off x="698499" y="164638"/>
            <a:ext cx="9717981" cy="954617"/>
          </a:xfrm>
          <a:prstGeom prst="rect">
            <a:avLst/>
          </a:prstGeom>
          <a:noFill/>
          <a:ln w="12700" cap="flat" cmpd="sng">
            <a:noFill/>
            <a:prstDash val="solid"/>
            <a:miter lim="0"/>
            <a:headEnd/>
            <a:tailEnd/>
          </a:ln>
          <a:effectLst/>
        </p:spPr>
        <p:txBody>
          <a:bodyPr lIns="26789" tIns="26789" rIns="26789" bIns="26789" anchor="ctr"/>
          <a:lstStyle>
            <a:lvl1pPr marL="0" indent="0">
              <a:buNone/>
              <a:defRPr lang="zh-CN" altLang="en-US" sz="2665" b="1" dirty="0">
                <a:gradFill>
                  <a:gsLst>
                    <a:gs pos="100000">
                      <a:srgbClr val="85C532"/>
                    </a:gs>
                    <a:gs pos="0">
                      <a:srgbClr val="0074C1"/>
                    </a:gs>
                    <a:gs pos="0">
                      <a:srgbClr val="008CCF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marL="0" lvl="0" defTabSz="1218834" eaLnBrk="1" latinLnBrk="0" hangingPunct="1"/>
            <a:r>
              <a:rPr lang="zh-CN" altLang="en-US" dirty="0"/>
              <a:t>单击此处编辑</a:t>
            </a:r>
          </a:p>
        </p:txBody>
      </p:sp>
    </p:spTree>
    <p:extLst>
      <p:ext uri="{BB962C8B-B14F-4D97-AF65-F5344CB8AC3E}">
        <p14:creationId xmlns:p14="http://schemas.microsoft.com/office/powerpoint/2010/main" val="406622267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封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5621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26" Type="http://schemas.openxmlformats.org/officeDocument/2006/relationships/slideLayout" Target="../slideLayouts/slideLayout38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5" Type="http://schemas.openxmlformats.org/officeDocument/2006/relationships/slideLayout" Target="../slideLayouts/slideLayout37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29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36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28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31" Type="http://schemas.openxmlformats.org/officeDocument/2006/relationships/theme" Target="../theme/theme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Relationship Id="rId27" Type="http://schemas.openxmlformats.org/officeDocument/2006/relationships/slideLayout" Target="../slideLayouts/slideLayout39.xml"/><Relationship Id="rId30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41E576-E6D7-45CA-9664-02AF9D1CBBF3}" type="datetimeFigureOut">
              <a:rPr lang="zh-CN" altLang="en-US" smtClean="0"/>
              <a:t>2026/7/4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A78534-8062-4F67-B2B0-8FC801E3D16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8490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78" r:id="rId11"/>
    <p:sldLayoutId id="214748367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Vermaßung"/>
          <p:cNvGrpSpPr/>
          <p:nvPr/>
        </p:nvGrpSpPr>
        <p:grpSpPr bwMode="gray">
          <a:xfrm>
            <a:off x="-346041" y="-294848"/>
            <a:ext cx="12340534" cy="6746542"/>
            <a:chOff x="-345996" y="-294916"/>
            <a:chExt cx="12338928" cy="6748104"/>
          </a:xfrm>
        </p:grpSpPr>
        <p:cxnSp>
          <p:nvCxnSpPr>
            <p:cNvPr id="26" name="Gerade Verbindung 25"/>
            <p:cNvCxnSpPr/>
            <p:nvPr/>
          </p:nvCxnSpPr>
          <p:spPr bwMode="gray">
            <a:xfrm flipV="1">
              <a:off x="549275" y="-294916"/>
              <a:ext cx="0" cy="28800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7" name="Gerade Verbindung 26"/>
            <p:cNvCxnSpPr/>
            <p:nvPr/>
          </p:nvCxnSpPr>
          <p:spPr bwMode="gray">
            <a:xfrm flipV="1">
              <a:off x="11639822" y="-294916"/>
              <a:ext cx="0" cy="28800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24" name="Textfeld 39"/>
            <p:cNvSpPr txBox="1"/>
            <p:nvPr/>
          </p:nvSpPr>
          <p:spPr bwMode="gray">
            <a:xfrm>
              <a:off x="11632932" y="-142267"/>
              <a:ext cx="360000" cy="144000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lIns="36000" tIns="0" rIns="36000" bIns="0" rtlCol="0" anchor="b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00000"/>
                </a:lnSpc>
              </a:pPr>
              <a:r>
                <a:rPr lang="de-DE" sz="800" b="0" i="0" kern="0" baseline="0" dirty="0">
                  <a:solidFill>
                    <a:schemeClr val="tx2"/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15,40</a:t>
              </a:r>
            </a:p>
          </p:txBody>
        </p:sp>
        <p:sp>
          <p:nvSpPr>
            <p:cNvPr id="25" name="Textfeld 39"/>
            <p:cNvSpPr txBox="1"/>
            <p:nvPr/>
          </p:nvSpPr>
          <p:spPr bwMode="gray">
            <a:xfrm>
              <a:off x="523081" y="-142267"/>
              <a:ext cx="360000" cy="144000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lIns="36000" tIns="0" rIns="36000" bIns="0" rtlCol="0" anchor="b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00000"/>
                </a:lnSpc>
              </a:pPr>
              <a:r>
                <a:rPr lang="de-DE" sz="800" b="0" i="0" kern="0" baseline="0" dirty="0">
                  <a:solidFill>
                    <a:schemeClr val="tx2"/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15,40</a:t>
              </a:r>
            </a:p>
          </p:txBody>
        </p:sp>
        <p:sp>
          <p:nvSpPr>
            <p:cNvPr id="11" name="Textfeld 39"/>
            <p:cNvSpPr txBox="1"/>
            <p:nvPr/>
          </p:nvSpPr>
          <p:spPr bwMode="gray">
            <a:xfrm>
              <a:off x="-343330" y="318823"/>
              <a:ext cx="324000" cy="144000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lIns="36000" tIns="0" rIns="36000" bIns="0" rtlCol="0" anchor="b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00000"/>
                </a:lnSpc>
              </a:pPr>
              <a:r>
                <a:rPr lang="de-DE" sz="800" b="0" i="0" kern="0" baseline="0" dirty="0">
                  <a:solidFill>
                    <a:schemeClr val="tx2"/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8,20</a:t>
              </a:r>
            </a:p>
          </p:txBody>
        </p:sp>
        <p:cxnSp>
          <p:nvCxnSpPr>
            <p:cNvPr id="12" name="Gerade Verbindung 11"/>
            <p:cNvCxnSpPr/>
            <p:nvPr/>
          </p:nvCxnSpPr>
          <p:spPr bwMode="gray">
            <a:xfrm rot="5400000" flipV="1">
              <a:off x="-180000" y="332250"/>
              <a:ext cx="0" cy="28800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3" name="Textfeld 39"/>
            <p:cNvSpPr txBox="1"/>
            <p:nvPr/>
          </p:nvSpPr>
          <p:spPr bwMode="gray">
            <a:xfrm>
              <a:off x="-345996" y="751447"/>
              <a:ext cx="324000" cy="144000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lIns="36000" tIns="0" rIns="36000" bIns="0" rtlCol="0" anchor="b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00000"/>
                </a:lnSpc>
              </a:pPr>
              <a:r>
                <a:rPr lang="de-DE" sz="800" b="0" i="0" kern="0" baseline="0" dirty="0">
                  <a:solidFill>
                    <a:schemeClr val="tx2"/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7,00</a:t>
              </a:r>
            </a:p>
          </p:txBody>
        </p:sp>
        <p:cxnSp>
          <p:nvCxnSpPr>
            <p:cNvPr id="14" name="Gerade Verbindung 13"/>
            <p:cNvCxnSpPr/>
            <p:nvPr/>
          </p:nvCxnSpPr>
          <p:spPr bwMode="gray">
            <a:xfrm rot="5400000" flipV="1">
              <a:off x="-180000" y="764050"/>
              <a:ext cx="0" cy="28800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5" name="Textfeld 39"/>
            <p:cNvSpPr txBox="1"/>
            <p:nvPr/>
          </p:nvSpPr>
          <p:spPr bwMode="gray">
            <a:xfrm>
              <a:off x="-345996" y="1363447"/>
              <a:ext cx="324000" cy="144000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lIns="36000" tIns="0" rIns="36000" bIns="0" rtlCol="0" anchor="b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00000"/>
                </a:lnSpc>
              </a:pPr>
              <a:r>
                <a:rPr lang="de-DE" sz="800" b="0" i="0" kern="0" baseline="0" dirty="0">
                  <a:solidFill>
                    <a:schemeClr val="tx2"/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5,20</a:t>
              </a:r>
            </a:p>
          </p:txBody>
        </p:sp>
        <p:cxnSp>
          <p:nvCxnSpPr>
            <p:cNvPr id="16" name="Gerade Verbindung 15"/>
            <p:cNvCxnSpPr/>
            <p:nvPr/>
          </p:nvCxnSpPr>
          <p:spPr bwMode="gray">
            <a:xfrm rot="5400000" flipV="1">
              <a:off x="-180000" y="1413794"/>
              <a:ext cx="0" cy="28800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7" name="Textfeld 39"/>
            <p:cNvSpPr txBox="1"/>
            <p:nvPr/>
          </p:nvSpPr>
          <p:spPr bwMode="gray">
            <a:xfrm>
              <a:off x="-345996" y="5662058"/>
              <a:ext cx="324000" cy="144000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lIns="36000" tIns="0" rIns="36000" bIns="0" rtlCol="0" anchor="b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00000"/>
                </a:lnSpc>
              </a:pPr>
              <a:r>
                <a:rPr lang="de-DE" sz="800" b="0" i="0" kern="0" baseline="0" dirty="0">
                  <a:solidFill>
                    <a:schemeClr val="tx2"/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6,60</a:t>
              </a:r>
            </a:p>
          </p:txBody>
        </p:sp>
        <p:cxnSp>
          <p:nvCxnSpPr>
            <p:cNvPr id="18" name="Gerade Verbindung 17"/>
            <p:cNvCxnSpPr/>
            <p:nvPr/>
          </p:nvCxnSpPr>
          <p:spPr bwMode="gray">
            <a:xfrm rot="5400000" flipV="1">
              <a:off x="-165996" y="5659273"/>
              <a:ext cx="0" cy="28800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9" name="Textfeld 39"/>
            <p:cNvSpPr txBox="1"/>
            <p:nvPr/>
          </p:nvSpPr>
          <p:spPr bwMode="gray">
            <a:xfrm>
              <a:off x="-345996" y="5934653"/>
              <a:ext cx="324000" cy="144000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lIns="36000" tIns="0" rIns="36000" bIns="0" rtlCol="0" anchor="b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00000"/>
                </a:lnSpc>
              </a:pPr>
              <a:r>
                <a:rPr lang="de-DE" sz="800" b="0" i="0" kern="0" baseline="0" dirty="0">
                  <a:solidFill>
                    <a:schemeClr val="tx2"/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7,40</a:t>
              </a:r>
            </a:p>
          </p:txBody>
        </p:sp>
        <p:cxnSp>
          <p:nvCxnSpPr>
            <p:cNvPr id="20" name="Gerade Verbindung 19"/>
            <p:cNvCxnSpPr/>
            <p:nvPr/>
          </p:nvCxnSpPr>
          <p:spPr bwMode="gray">
            <a:xfrm rot="5400000" flipV="1">
              <a:off x="-180000" y="5948825"/>
              <a:ext cx="0" cy="28800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21" name="Textfeld 39"/>
            <p:cNvSpPr txBox="1"/>
            <p:nvPr/>
          </p:nvSpPr>
          <p:spPr bwMode="gray">
            <a:xfrm>
              <a:off x="-345996" y="6294448"/>
              <a:ext cx="324000" cy="144000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lIns="36000" tIns="0" rIns="36000" bIns="0" rtlCol="0" anchor="b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00000"/>
                </a:lnSpc>
              </a:pPr>
              <a:r>
                <a:rPr lang="de-DE" sz="800" b="0" i="0" kern="0" baseline="0" dirty="0">
                  <a:solidFill>
                    <a:schemeClr val="tx2"/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8,40</a:t>
              </a:r>
            </a:p>
          </p:txBody>
        </p:sp>
        <p:cxnSp>
          <p:nvCxnSpPr>
            <p:cNvPr id="22" name="Gerade Verbindung 21"/>
            <p:cNvCxnSpPr/>
            <p:nvPr/>
          </p:nvCxnSpPr>
          <p:spPr bwMode="gray">
            <a:xfrm rot="5400000" flipV="1">
              <a:off x="-180000" y="6309188"/>
              <a:ext cx="0" cy="28800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28" name="Textfeld 39"/>
            <p:cNvSpPr txBox="1"/>
            <p:nvPr userDrawn="1"/>
          </p:nvSpPr>
          <p:spPr bwMode="gray">
            <a:xfrm>
              <a:off x="-345996" y="1613816"/>
              <a:ext cx="324000" cy="144000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lIns="36000" tIns="0" rIns="36000" bIns="0" rtlCol="0" anchor="b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00000"/>
                </a:lnSpc>
              </a:pPr>
              <a:r>
                <a:rPr lang="de-DE" sz="800" b="0" i="0" kern="0" baseline="0" dirty="0">
                  <a:solidFill>
                    <a:schemeClr val="tx2"/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4.50</a:t>
              </a:r>
            </a:p>
          </p:txBody>
        </p:sp>
        <p:cxnSp>
          <p:nvCxnSpPr>
            <p:cNvPr id="29" name="Gerade Verbindung 15"/>
            <p:cNvCxnSpPr/>
            <p:nvPr userDrawn="1"/>
          </p:nvCxnSpPr>
          <p:spPr bwMode="gray">
            <a:xfrm rot="5400000" flipV="1">
              <a:off x="-180000" y="1664163"/>
              <a:ext cx="0" cy="28800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74959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693" r:id="rId13"/>
    <p:sldLayoutId id="2147483694" r:id="rId14"/>
    <p:sldLayoutId id="2147483695" r:id="rId15"/>
    <p:sldLayoutId id="2147483696" r:id="rId16"/>
    <p:sldLayoutId id="2147483697" r:id="rId17"/>
    <p:sldLayoutId id="2147483698" r:id="rId18"/>
    <p:sldLayoutId id="2147483699" r:id="rId19"/>
    <p:sldLayoutId id="2147483700" r:id="rId20"/>
    <p:sldLayoutId id="2147483701" r:id="rId21"/>
    <p:sldLayoutId id="2147483702" r:id="rId22"/>
    <p:sldLayoutId id="2147483703" r:id="rId23"/>
    <p:sldLayoutId id="2147483704" r:id="rId24"/>
    <p:sldLayoutId id="2147483705" r:id="rId25"/>
    <p:sldLayoutId id="2147483706" r:id="rId26"/>
    <p:sldLayoutId id="2147483707" r:id="rId27"/>
    <p:sldLayoutId id="2147483708" r:id="rId28"/>
    <p:sldLayoutId id="2147483709" r:id="rId29"/>
    <p:sldLayoutId id="2147483710" r:id="rId3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217" rtl="0" eaLnBrk="1" latinLnBrk="0" hangingPunct="1">
        <a:spcBef>
          <a:spcPct val="0"/>
        </a:spcBef>
        <a:buNone/>
        <a:defRPr sz="2799" b="1" i="0" kern="1200">
          <a:solidFill>
            <a:schemeClr val="tx1"/>
          </a:solidFill>
          <a:latin typeface="Microsoft YaHei" charset="-122"/>
          <a:ea typeface="Microsoft YaHei" charset="-122"/>
          <a:cs typeface="Microsoft YaHei" charset="-122"/>
        </a:defRPr>
      </a:lvl1pPr>
    </p:titleStyle>
    <p:bodyStyle>
      <a:lvl1pPr marL="269946" indent="-269946" algn="l" defTabSz="914217" rtl="0" eaLnBrk="1" latinLnBrk="0" hangingPunct="1">
        <a:spcBef>
          <a:spcPts val="1000"/>
        </a:spcBef>
        <a:spcAft>
          <a:spcPts val="0"/>
        </a:spcAft>
        <a:buClr>
          <a:schemeClr val="accent2"/>
        </a:buClr>
        <a:buFont typeface="Wingdings" panose="05000000000000000000" pitchFamily="2" charset="2"/>
        <a:buChar char="§"/>
        <a:defRPr sz="1800" b="0" i="0" kern="1200">
          <a:solidFill>
            <a:schemeClr val="tx1"/>
          </a:solidFill>
          <a:latin typeface="微软雅黑" panose="020B0503020204020204" pitchFamily="34" charset="-122"/>
          <a:ea typeface="+mn-ea"/>
          <a:cs typeface="+mn-cs"/>
        </a:defRPr>
      </a:lvl1pPr>
      <a:lvl2pPr marL="719856" indent="-269946" algn="l" defTabSz="914217" rtl="0" eaLnBrk="1" latinLnBrk="0" hangingPunct="1">
        <a:spcBef>
          <a:spcPts val="1000"/>
        </a:spcBef>
        <a:spcAft>
          <a:spcPts val="0"/>
        </a:spcAft>
        <a:buClr>
          <a:schemeClr val="accent2"/>
        </a:buClr>
        <a:buFont typeface="Wingdings" panose="05000000000000000000" pitchFamily="2" charset="2"/>
        <a:buChar char="§"/>
        <a:defRPr sz="1800" b="0" i="0" kern="1200">
          <a:solidFill>
            <a:schemeClr val="tx1"/>
          </a:solidFill>
          <a:latin typeface="微软雅黑" panose="020B0503020204020204" pitchFamily="34" charset="-122"/>
          <a:ea typeface="+mn-ea"/>
          <a:cs typeface="+mn-cs"/>
        </a:defRPr>
      </a:lvl2pPr>
      <a:lvl3pPr marL="1079784" indent="-269946" algn="l" defTabSz="914217" rtl="0" eaLnBrk="1" latinLnBrk="0" hangingPunct="1">
        <a:spcBef>
          <a:spcPts val="1000"/>
        </a:spcBef>
        <a:spcAft>
          <a:spcPts val="0"/>
        </a:spcAft>
        <a:buClr>
          <a:schemeClr val="accent2"/>
        </a:buClr>
        <a:buFont typeface="Wingdings" panose="05000000000000000000" pitchFamily="2" charset="2"/>
        <a:buChar char="§"/>
        <a:defRPr sz="1800" b="0" i="0" kern="1200">
          <a:solidFill>
            <a:schemeClr val="tx1"/>
          </a:solidFill>
          <a:latin typeface="微软雅黑" panose="020B0503020204020204" pitchFamily="34" charset="-122"/>
          <a:ea typeface="+mn-ea"/>
          <a:cs typeface="+mn-cs"/>
        </a:defRPr>
      </a:lvl3pPr>
      <a:lvl4pPr marL="1439712" indent="-269946" algn="l" defTabSz="914217" rtl="0" eaLnBrk="1" latinLnBrk="0" hangingPunct="1">
        <a:spcBef>
          <a:spcPts val="1000"/>
        </a:spcBef>
        <a:spcAft>
          <a:spcPts val="0"/>
        </a:spcAft>
        <a:buClr>
          <a:schemeClr val="accent2"/>
        </a:buClr>
        <a:buFont typeface="Wingdings" panose="05000000000000000000" pitchFamily="2" charset="2"/>
        <a:buChar char="§"/>
        <a:defRPr sz="1800" b="0" i="0" kern="1200">
          <a:solidFill>
            <a:schemeClr val="tx1"/>
          </a:solidFill>
          <a:latin typeface="微软雅黑" panose="020B0503020204020204" pitchFamily="34" charset="-122"/>
          <a:ea typeface="+mn-ea"/>
          <a:cs typeface="+mn-cs"/>
        </a:defRPr>
      </a:lvl4pPr>
      <a:lvl5pPr marL="1799640" indent="-269946" algn="l" defTabSz="914217" rtl="0" eaLnBrk="1" latinLnBrk="0" hangingPunct="1">
        <a:spcBef>
          <a:spcPts val="1000"/>
        </a:spcBef>
        <a:spcAft>
          <a:spcPts val="0"/>
        </a:spcAft>
        <a:buClr>
          <a:schemeClr val="accent2"/>
        </a:buClr>
        <a:buFont typeface="Wingdings" panose="05000000000000000000" pitchFamily="2" charset="2"/>
        <a:buChar char="§"/>
        <a:defRPr sz="1800" b="0" i="0" kern="1200">
          <a:solidFill>
            <a:schemeClr val="tx1"/>
          </a:solidFill>
          <a:latin typeface="微软雅黑" panose="020B0503020204020204" pitchFamily="34" charset="-122"/>
          <a:ea typeface="+mn-ea"/>
          <a:cs typeface="+mn-cs"/>
        </a:defRPr>
      </a:lvl5pPr>
      <a:lvl6pPr marL="2159568" indent="-269946" algn="l" defTabSz="914217" rtl="0" eaLnBrk="1" latinLnBrk="0" hangingPunct="1">
        <a:lnSpc>
          <a:spcPct val="100000"/>
        </a:lnSpc>
        <a:spcBef>
          <a:spcPts val="1000"/>
        </a:spcBef>
        <a:spcAft>
          <a:spcPts val="0"/>
        </a:spcAft>
        <a:buClr>
          <a:schemeClr val="accent2"/>
        </a:buClr>
        <a:buFont typeface="Wingdings" panose="05000000000000000000" pitchFamily="2" charset="2"/>
        <a:buChar char="§"/>
        <a:defRPr sz="1800" b="0" i="0" kern="1200">
          <a:solidFill>
            <a:schemeClr val="tx1"/>
          </a:solidFill>
          <a:latin typeface="微软雅黑" panose="020B0503020204020204" pitchFamily="34" charset="-122"/>
          <a:ea typeface="+mn-ea"/>
          <a:cs typeface="+mn-cs"/>
        </a:defRPr>
      </a:lvl6pPr>
      <a:lvl7pPr marL="2519496" indent="-269946" algn="l" defTabSz="914217" rtl="0" eaLnBrk="1" latinLnBrk="0" hangingPunct="1">
        <a:lnSpc>
          <a:spcPct val="100000"/>
        </a:lnSpc>
        <a:spcBef>
          <a:spcPts val="1000"/>
        </a:spcBef>
        <a:spcAft>
          <a:spcPts val="0"/>
        </a:spcAft>
        <a:buClr>
          <a:schemeClr val="accent2"/>
        </a:buClr>
        <a:buFont typeface="Wingdings" panose="05000000000000000000" pitchFamily="2" charset="2"/>
        <a:buChar char="§"/>
        <a:defRPr sz="1800" b="0" i="0" kern="1200">
          <a:solidFill>
            <a:schemeClr val="tx1"/>
          </a:solidFill>
          <a:latin typeface="微软雅黑" panose="020B0503020204020204" pitchFamily="34" charset="-122"/>
          <a:ea typeface="+mn-ea"/>
          <a:cs typeface="+mn-cs"/>
        </a:defRPr>
      </a:lvl7pPr>
      <a:lvl8pPr marL="3428314" indent="-228554" algn="l" defTabSz="91421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23" indent="-228554" algn="l" defTabSz="91421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9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7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26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34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43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51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0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68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47">
          <p15:clr>
            <a:srgbClr val="F26B43"/>
          </p15:clr>
        </p15:guide>
        <p15:guide id="2" pos="7332">
          <p15:clr>
            <a:srgbClr val="F26B43"/>
          </p15:clr>
        </p15:guide>
        <p15:guide id="3" orient="horz" pos="301">
          <p15:clr>
            <a:srgbClr val="F26B43"/>
          </p15:clr>
        </p15:guide>
        <p15:guide id="4" orient="horz" pos="573">
          <p15:clr>
            <a:srgbClr val="F26B43"/>
          </p15:clr>
        </p15:guide>
        <p15:guide id="5" orient="horz" pos="981">
          <p15:clr>
            <a:srgbClr val="F26B43"/>
          </p15:clr>
        </p15:guide>
        <p15:guide id="6" orient="horz" pos="3657">
          <p15:clr>
            <a:srgbClr val="F26B43"/>
          </p15:clr>
        </p15:guide>
        <p15:guide id="7" orient="horz" pos="3839">
          <p15:clr>
            <a:srgbClr val="F26B43"/>
          </p15:clr>
        </p15:guide>
        <p15:guide id="8" orient="horz" pos="4066">
          <p15:clr>
            <a:srgbClr val="F26B43"/>
          </p15:clr>
        </p15:guide>
        <p15:guide id="9" orient="horz" pos="2160">
          <p15:clr>
            <a:srgbClr val="F26B43"/>
          </p15:clr>
        </p15:guide>
        <p15:guide id="10" orient="horz" pos="11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13" Type="http://schemas.openxmlformats.org/officeDocument/2006/relationships/image" Target="../media/image13.wmf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10.wmf"/><Relationship Id="rId12" Type="http://schemas.openxmlformats.org/officeDocument/2006/relationships/oleObject" Target="../embeddings/oleObject7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4.bin"/><Relationship Id="rId11" Type="http://schemas.openxmlformats.org/officeDocument/2006/relationships/image" Target="../media/image12.wmf"/><Relationship Id="rId5" Type="http://schemas.openxmlformats.org/officeDocument/2006/relationships/image" Target="../media/image9.wmf"/><Relationship Id="rId10" Type="http://schemas.openxmlformats.org/officeDocument/2006/relationships/oleObject" Target="../embeddings/oleObject6.bin"/><Relationship Id="rId4" Type="http://schemas.openxmlformats.org/officeDocument/2006/relationships/oleObject" Target="../embeddings/oleObject3.bin"/><Relationship Id="rId9" Type="http://schemas.openxmlformats.org/officeDocument/2006/relationships/image" Target="../media/image11.w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3" Type="http://schemas.openxmlformats.org/officeDocument/2006/relationships/notesSlide" Target="../notesSlides/notesSlide10.xml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16.png"/><Relationship Id="rId9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4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.e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6" Type="http://schemas.openxmlformats.org/officeDocument/2006/relationships/slide" Target="slide14.xml"/><Relationship Id="rId5" Type="http://schemas.openxmlformats.org/officeDocument/2006/relationships/slide" Target="slide13.xml"/><Relationship Id="rId4" Type="http://schemas.openxmlformats.org/officeDocument/2006/relationships/slide" Target="slide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525" y="2146591"/>
            <a:ext cx="4218791" cy="31640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矩形 11"/>
          <p:cNvSpPr/>
          <p:nvPr/>
        </p:nvSpPr>
        <p:spPr>
          <a:xfrm rot="249763">
            <a:off x="2331235" y="2580810"/>
            <a:ext cx="2054727" cy="1323439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algn="ctr" defTabSz="913530">
              <a:defRPr/>
            </a:pPr>
            <a:r>
              <a:rPr lang="zh-CN" altLang="en-US" sz="6000" b="1" dirty="0">
                <a:solidFill>
                  <a:prstClr val="white"/>
                </a:solidFill>
                <a:cs typeface="+mn-ea"/>
                <a:sym typeface="+mn-lt"/>
              </a:rPr>
              <a:t>目录</a:t>
            </a:r>
            <a:r>
              <a:rPr lang="zh-CN" altLang="en-US" sz="4400" b="1" dirty="0">
                <a:solidFill>
                  <a:srgbClr val="0070C0"/>
                </a:solidFill>
                <a:cs typeface="+mn-ea"/>
                <a:sym typeface="+mn-lt"/>
              </a:rPr>
              <a:t> </a:t>
            </a:r>
            <a:r>
              <a:rPr lang="en-US" altLang="zh-CN" sz="4400" b="1" dirty="0">
                <a:solidFill>
                  <a:srgbClr val="0070C0"/>
                </a:solidFill>
                <a:cs typeface="+mn-ea"/>
                <a:sym typeface="+mn-lt"/>
              </a:rPr>
              <a:t> </a:t>
            </a:r>
          </a:p>
          <a:p>
            <a:pPr algn="ctr" defTabSz="913530">
              <a:defRPr/>
            </a:pPr>
            <a:r>
              <a:rPr lang="en-US" altLang="zh-CN" sz="2000" b="1" dirty="0">
                <a:solidFill>
                  <a:srgbClr val="0070C0"/>
                </a:solidFill>
                <a:cs typeface="+mn-ea"/>
                <a:sym typeface="+mn-lt"/>
              </a:rPr>
              <a:t> </a:t>
            </a:r>
          </a:p>
        </p:txBody>
      </p:sp>
      <p:grpSp>
        <p:nvGrpSpPr>
          <p:cNvPr id="18" name="组合 17"/>
          <p:cNvGrpSpPr/>
          <p:nvPr/>
        </p:nvGrpSpPr>
        <p:grpSpPr>
          <a:xfrm>
            <a:off x="5033120" y="3327149"/>
            <a:ext cx="4601074" cy="516754"/>
            <a:chOff x="4432191" y="2158547"/>
            <a:chExt cx="4067134" cy="523178"/>
          </a:xfrm>
        </p:grpSpPr>
        <p:sp>
          <p:nvSpPr>
            <p:cNvPr id="19" name="圆角矩形 18"/>
            <p:cNvSpPr/>
            <p:nvPr/>
          </p:nvSpPr>
          <p:spPr>
            <a:xfrm>
              <a:off x="5116721" y="2210556"/>
              <a:ext cx="3382604" cy="471169"/>
            </a:xfrm>
            <a:prstGeom prst="roundRect">
              <a:avLst/>
            </a:prstGeom>
            <a:noFill/>
            <a:ln>
              <a:noFill/>
            </a:ln>
            <a:effectLst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114044" tIns="57023" rIns="114044" bIns="57023" rtlCol="0" anchor="ctr"/>
            <a:lstStyle/>
            <a:p>
              <a:r>
                <a:rPr lang="zh-CN" altLang="en-US" sz="2400" b="1" dirty="0" smtClean="0">
                  <a:solidFill>
                    <a:srgbClr val="0070C0"/>
                  </a:solidFill>
                  <a:latin typeface="微软雅黑" panose="020B0503020204020204" pitchFamily="34" charset="-122"/>
                  <a:cs typeface="+mn-ea"/>
                  <a:sym typeface="+mn-lt"/>
                </a:rPr>
                <a:t>模块介绍</a:t>
              </a:r>
              <a:endParaRPr lang="zh-CN" altLang="en-US" sz="2400" b="1" dirty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4432191" y="2158547"/>
              <a:ext cx="604444" cy="508388"/>
              <a:chOff x="4798086" y="2176503"/>
              <a:chExt cx="604444" cy="508388"/>
            </a:xfrm>
          </p:grpSpPr>
          <p:pic>
            <p:nvPicPr>
              <p:cNvPr id="21" name="图片 20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4867367" y="2216891"/>
                <a:ext cx="467988" cy="468000"/>
              </a:xfrm>
              <a:prstGeom prst="rect">
                <a:avLst/>
              </a:prstGeom>
            </p:spPr>
          </p:pic>
          <p:sp>
            <p:nvSpPr>
              <p:cNvPr id="22" name="文本框 20"/>
              <p:cNvSpPr txBox="1"/>
              <p:nvPr/>
            </p:nvSpPr>
            <p:spPr>
              <a:xfrm>
                <a:off x="4798086" y="2176503"/>
                <a:ext cx="604444" cy="4674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400" dirty="0">
                    <a:solidFill>
                      <a:prstClr val="white"/>
                    </a:solidFill>
                    <a:latin typeface="微软雅黑" panose="020B0503020204020204" pitchFamily="34" charset="-122"/>
                    <a:cs typeface="+mn-ea"/>
                    <a:sym typeface="+mn-lt"/>
                  </a:rPr>
                  <a:t>2</a:t>
                </a:r>
                <a:endParaRPr lang="zh-CN" altLang="en-US" sz="2400" dirty="0">
                  <a:solidFill>
                    <a:prstClr val="white"/>
                  </a:solidFill>
                  <a:latin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3" name="组合 22"/>
          <p:cNvGrpSpPr/>
          <p:nvPr/>
        </p:nvGrpSpPr>
        <p:grpSpPr>
          <a:xfrm>
            <a:off x="5033120" y="4046816"/>
            <a:ext cx="4739566" cy="516754"/>
            <a:chOff x="4432191" y="2158547"/>
            <a:chExt cx="4067134" cy="523178"/>
          </a:xfrm>
        </p:grpSpPr>
        <p:sp>
          <p:nvSpPr>
            <p:cNvPr id="24" name="圆角矩形 23"/>
            <p:cNvSpPr/>
            <p:nvPr/>
          </p:nvSpPr>
          <p:spPr>
            <a:xfrm>
              <a:off x="5116721" y="2210556"/>
              <a:ext cx="3382604" cy="471169"/>
            </a:xfrm>
            <a:prstGeom prst="roundRect">
              <a:avLst/>
            </a:prstGeom>
            <a:noFill/>
            <a:ln>
              <a:noFill/>
            </a:ln>
            <a:effectLst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114044" tIns="57023" rIns="114044" bIns="57023" rtlCol="0" anchor="ctr"/>
            <a:lstStyle/>
            <a:p>
              <a:r>
                <a:rPr lang="zh-CN" altLang="en-US" sz="2400" b="1" dirty="0" smtClean="0">
                  <a:solidFill>
                    <a:srgbClr val="0070C0"/>
                  </a:solidFill>
                  <a:latin typeface="微软雅黑" panose="020B0503020204020204" pitchFamily="34" charset="-122"/>
                  <a:cs typeface="+mn-ea"/>
                  <a:sym typeface="+mn-lt"/>
                </a:rPr>
                <a:t>文件关系</a:t>
              </a:r>
              <a:endParaRPr lang="zh-CN" altLang="en-US" sz="2400" b="1" dirty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4432191" y="2158547"/>
              <a:ext cx="604444" cy="508388"/>
              <a:chOff x="4798086" y="2176503"/>
              <a:chExt cx="604444" cy="508388"/>
            </a:xfrm>
          </p:grpSpPr>
          <p:pic>
            <p:nvPicPr>
              <p:cNvPr id="26" name="图片 25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4867367" y="2216891"/>
                <a:ext cx="467988" cy="468000"/>
              </a:xfrm>
              <a:prstGeom prst="rect">
                <a:avLst/>
              </a:prstGeom>
            </p:spPr>
          </p:pic>
          <p:sp>
            <p:nvSpPr>
              <p:cNvPr id="27" name="文本框 20"/>
              <p:cNvSpPr txBox="1"/>
              <p:nvPr/>
            </p:nvSpPr>
            <p:spPr>
              <a:xfrm>
                <a:off x="4798086" y="2176503"/>
                <a:ext cx="604444" cy="4674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400" dirty="0">
                    <a:solidFill>
                      <a:prstClr val="white"/>
                    </a:solidFill>
                    <a:latin typeface="微软雅黑" panose="020B0503020204020204" pitchFamily="34" charset="-122"/>
                    <a:cs typeface="+mn-ea"/>
                    <a:sym typeface="+mn-lt"/>
                  </a:rPr>
                  <a:t>3</a:t>
                </a:r>
                <a:endParaRPr lang="zh-CN" altLang="en-US" sz="2400" dirty="0">
                  <a:solidFill>
                    <a:prstClr val="white"/>
                  </a:solidFill>
                  <a:latin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5016263" y="2617976"/>
            <a:ext cx="4756423" cy="516754"/>
            <a:chOff x="4432191" y="2158547"/>
            <a:chExt cx="4067134" cy="523178"/>
          </a:xfrm>
        </p:grpSpPr>
        <p:sp>
          <p:nvSpPr>
            <p:cNvPr id="29" name="圆角矩形 28"/>
            <p:cNvSpPr/>
            <p:nvPr/>
          </p:nvSpPr>
          <p:spPr>
            <a:xfrm>
              <a:off x="5116721" y="2210556"/>
              <a:ext cx="3382604" cy="471169"/>
            </a:xfrm>
            <a:prstGeom prst="roundRect">
              <a:avLst/>
            </a:prstGeom>
            <a:noFill/>
            <a:ln>
              <a:noFill/>
            </a:ln>
            <a:effectLst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114044" tIns="57023" rIns="114044" bIns="57023" rtlCol="0" anchor="ctr"/>
            <a:lstStyle/>
            <a:p>
              <a:r>
                <a:rPr lang="zh-CN" altLang="en-US" sz="2400" b="1" dirty="0">
                  <a:solidFill>
                    <a:srgbClr val="0070C0"/>
                  </a:solidFill>
                  <a:latin typeface="微软雅黑" panose="020B0503020204020204" pitchFamily="34" charset="-122"/>
                  <a:cs typeface="+mn-ea"/>
                  <a:sym typeface="+mn-lt"/>
                </a:rPr>
                <a:t>概要介绍</a:t>
              </a:r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4432191" y="2158547"/>
              <a:ext cx="604444" cy="508388"/>
              <a:chOff x="4798086" y="2176503"/>
              <a:chExt cx="604444" cy="508388"/>
            </a:xfrm>
          </p:grpSpPr>
          <p:pic>
            <p:nvPicPr>
              <p:cNvPr id="31" name="图片 30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4867367" y="2216891"/>
                <a:ext cx="467988" cy="468000"/>
              </a:xfrm>
              <a:prstGeom prst="rect">
                <a:avLst/>
              </a:prstGeom>
            </p:spPr>
          </p:pic>
          <p:sp>
            <p:nvSpPr>
              <p:cNvPr id="32" name="文本框 20"/>
              <p:cNvSpPr txBox="1"/>
              <p:nvPr/>
            </p:nvSpPr>
            <p:spPr>
              <a:xfrm>
                <a:off x="4798086" y="2176503"/>
                <a:ext cx="604444" cy="4674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400" dirty="0">
                    <a:solidFill>
                      <a:prstClr val="white"/>
                    </a:solidFill>
                    <a:latin typeface="微软雅黑" panose="020B0503020204020204" pitchFamily="34" charset="-122"/>
                    <a:cs typeface="+mn-ea"/>
                    <a:sym typeface="+mn-lt"/>
                  </a:rPr>
                  <a:t>1</a:t>
                </a:r>
                <a:endParaRPr lang="zh-CN" altLang="en-US" sz="2400" dirty="0">
                  <a:solidFill>
                    <a:prstClr val="white"/>
                  </a:solidFill>
                  <a:latin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3" name="组合 32"/>
          <p:cNvGrpSpPr/>
          <p:nvPr/>
        </p:nvGrpSpPr>
        <p:grpSpPr>
          <a:xfrm>
            <a:off x="5033120" y="4726002"/>
            <a:ext cx="4739566" cy="516754"/>
            <a:chOff x="4432191" y="2158547"/>
            <a:chExt cx="4067134" cy="523178"/>
          </a:xfrm>
        </p:grpSpPr>
        <p:sp>
          <p:nvSpPr>
            <p:cNvPr id="34" name="圆角矩形 33"/>
            <p:cNvSpPr/>
            <p:nvPr/>
          </p:nvSpPr>
          <p:spPr>
            <a:xfrm>
              <a:off x="5116721" y="2210556"/>
              <a:ext cx="3382604" cy="471169"/>
            </a:xfrm>
            <a:prstGeom prst="roundRect">
              <a:avLst/>
            </a:prstGeom>
            <a:noFill/>
            <a:ln>
              <a:noFill/>
            </a:ln>
            <a:effectLst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114044" tIns="57023" rIns="114044" bIns="57023" rtlCol="0" anchor="ctr"/>
            <a:lstStyle/>
            <a:p>
              <a:r>
                <a:rPr lang="zh-CN" altLang="en-US" sz="2400" b="1" dirty="0" smtClean="0">
                  <a:solidFill>
                    <a:srgbClr val="0070C0"/>
                  </a:solidFill>
                  <a:latin typeface="微软雅黑" panose="020B0503020204020204" pitchFamily="34" charset="-122"/>
                  <a:cs typeface="+mn-ea"/>
                  <a:sym typeface="+mn-lt"/>
                </a:rPr>
                <a:t>问题与展望</a:t>
              </a:r>
              <a:endParaRPr lang="zh-CN" altLang="en-US" sz="2400" b="1" dirty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4432191" y="2158547"/>
              <a:ext cx="604444" cy="508388"/>
              <a:chOff x="4798086" y="2176503"/>
              <a:chExt cx="604444" cy="508388"/>
            </a:xfrm>
          </p:grpSpPr>
          <p:pic>
            <p:nvPicPr>
              <p:cNvPr id="36" name="图片 35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4867367" y="2216891"/>
                <a:ext cx="467988" cy="468000"/>
              </a:xfrm>
              <a:prstGeom prst="rect">
                <a:avLst/>
              </a:prstGeom>
            </p:spPr>
          </p:pic>
          <p:sp>
            <p:nvSpPr>
              <p:cNvPr id="37" name="文本框 20"/>
              <p:cNvSpPr txBox="1"/>
              <p:nvPr/>
            </p:nvSpPr>
            <p:spPr>
              <a:xfrm>
                <a:off x="4798086" y="2176503"/>
                <a:ext cx="604444" cy="4674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400" dirty="0" smtClean="0">
                    <a:solidFill>
                      <a:prstClr val="white"/>
                    </a:solidFill>
                    <a:latin typeface="微软雅黑" panose="020B0503020204020204" pitchFamily="34" charset="-122"/>
                    <a:cs typeface="+mn-ea"/>
                    <a:sym typeface="+mn-lt"/>
                  </a:rPr>
                  <a:t>4</a:t>
                </a:r>
                <a:endParaRPr lang="zh-CN" altLang="en-US" sz="2400" dirty="0">
                  <a:solidFill>
                    <a:prstClr val="white"/>
                  </a:solidFill>
                  <a:latin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57024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525" y="2146591"/>
            <a:ext cx="4218791" cy="31640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矩形 11"/>
          <p:cNvSpPr/>
          <p:nvPr/>
        </p:nvSpPr>
        <p:spPr>
          <a:xfrm rot="249763">
            <a:off x="2331235" y="2580810"/>
            <a:ext cx="2054727" cy="1323439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algn="ctr" defTabSz="913530">
              <a:defRPr/>
            </a:pPr>
            <a:r>
              <a:rPr lang="zh-CN" altLang="en-US" sz="6000" b="1" dirty="0">
                <a:solidFill>
                  <a:prstClr val="white"/>
                </a:solidFill>
                <a:cs typeface="+mn-ea"/>
                <a:sym typeface="+mn-lt"/>
              </a:rPr>
              <a:t>目录</a:t>
            </a:r>
            <a:r>
              <a:rPr lang="zh-CN" altLang="en-US" sz="4400" b="1" dirty="0">
                <a:solidFill>
                  <a:srgbClr val="0070C0"/>
                </a:solidFill>
                <a:cs typeface="+mn-ea"/>
                <a:sym typeface="+mn-lt"/>
              </a:rPr>
              <a:t> </a:t>
            </a:r>
            <a:r>
              <a:rPr lang="en-US" altLang="zh-CN" sz="4400" b="1" dirty="0">
                <a:solidFill>
                  <a:srgbClr val="0070C0"/>
                </a:solidFill>
                <a:cs typeface="+mn-ea"/>
                <a:sym typeface="+mn-lt"/>
              </a:rPr>
              <a:t> </a:t>
            </a:r>
          </a:p>
          <a:p>
            <a:pPr algn="ctr" defTabSz="913530">
              <a:defRPr/>
            </a:pPr>
            <a:r>
              <a:rPr lang="en-US" altLang="zh-CN" sz="2000" b="1" dirty="0">
                <a:solidFill>
                  <a:srgbClr val="0070C0"/>
                </a:solidFill>
                <a:cs typeface="+mn-ea"/>
                <a:sym typeface="+mn-lt"/>
              </a:rPr>
              <a:t> </a:t>
            </a:r>
          </a:p>
        </p:txBody>
      </p:sp>
      <p:grpSp>
        <p:nvGrpSpPr>
          <p:cNvPr id="18" name="组合 17"/>
          <p:cNvGrpSpPr/>
          <p:nvPr/>
        </p:nvGrpSpPr>
        <p:grpSpPr>
          <a:xfrm>
            <a:off x="5033120" y="3327149"/>
            <a:ext cx="4601074" cy="516754"/>
            <a:chOff x="4432191" y="2158547"/>
            <a:chExt cx="4067134" cy="523178"/>
          </a:xfrm>
        </p:grpSpPr>
        <p:sp>
          <p:nvSpPr>
            <p:cNvPr id="19" name="圆角矩形 18"/>
            <p:cNvSpPr/>
            <p:nvPr/>
          </p:nvSpPr>
          <p:spPr>
            <a:xfrm>
              <a:off x="5116721" y="2210556"/>
              <a:ext cx="3382604" cy="471169"/>
            </a:xfrm>
            <a:prstGeom prst="roundRect">
              <a:avLst/>
            </a:prstGeom>
            <a:noFill/>
            <a:ln>
              <a:noFill/>
            </a:ln>
            <a:effectLst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114044" tIns="57023" rIns="114044" bIns="57023" rtlCol="0" anchor="ctr"/>
            <a:lstStyle/>
            <a:p>
              <a:r>
                <a:rPr lang="zh-CN" altLang="en-US" sz="2400" b="1" dirty="0" smtClean="0">
                  <a:solidFill>
                    <a:srgbClr val="0070C0"/>
                  </a:solidFill>
                  <a:latin typeface="微软雅黑" panose="020B0503020204020204" pitchFamily="34" charset="-122"/>
                  <a:cs typeface="+mn-ea"/>
                  <a:sym typeface="+mn-lt"/>
                </a:rPr>
                <a:t>模块介绍</a:t>
              </a:r>
              <a:endParaRPr lang="zh-CN" altLang="en-US" sz="2400" b="1" dirty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4432191" y="2158547"/>
              <a:ext cx="604444" cy="508388"/>
              <a:chOff x="4798086" y="2176503"/>
              <a:chExt cx="604444" cy="508388"/>
            </a:xfrm>
          </p:grpSpPr>
          <p:pic>
            <p:nvPicPr>
              <p:cNvPr id="21" name="图片 20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4867367" y="2216891"/>
                <a:ext cx="467988" cy="468000"/>
              </a:xfrm>
              <a:prstGeom prst="rect">
                <a:avLst/>
              </a:prstGeom>
            </p:spPr>
          </p:pic>
          <p:sp>
            <p:nvSpPr>
              <p:cNvPr id="22" name="文本框 20"/>
              <p:cNvSpPr txBox="1"/>
              <p:nvPr/>
            </p:nvSpPr>
            <p:spPr>
              <a:xfrm>
                <a:off x="4798086" y="2176503"/>
                <a:ext cx="604444" cy="4674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400" dirty="0">
                    <a:solidFill>
                      <a:prstClr val="white"/>
                    </a:solidFill>
                    <a:latin typeface="微软雅黑" panose="020B0503020204020204" pitchFamily="34" charset="-122"/>
                    <a:cs typeface="+mn-ea"/>
                    <a:sym typeface="+mn-lt"/>
                  </a:rPr>
                  <a:t>2</a:t>
                </a:r>
                <a:endParaRPr lang="zh-CN" altLang="en-US" sz="2400" dirty="0">
                  <a:solidFill>
                    <a:prstClr val="white"/>
                  </a:solidFill>
                  <a:latin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3" name="组合 22"/>
          <p:cNvGrpSpPr/>
          <p:nvPr/>
        </p:nvGrpSpPr>
        <p:grpSpPr>
          <a:xfrm>
            <a:off x="5033120" y="4046816"/>
            <a:ext cx="4739566" cy="516754"/>
            <a:chOff x="4432191" y="2158547"/>
            <a:chExt cx="4067134" cy="523178"/>
          </a:xfrm>
        </p:grpSpPr>
        <p:sp>
          <p:nvSpPr>
            <p:cNvPr id="24" name="圆角矩形 23"/>
            <p:cNvSpPr/>
            <p:nvPr/>
          </p:nvSpPr>
          <p:spPr>
            <a:xfrm>
              <a:off x="5116721" y="2210556"/>
              <a:ext cx="3382604" cy="471169"/>
            </a:xfrm>
            <a:prstGeom prst="roundRect">
              <a:avLst/>
            </a:prstGeom>
            <a:noFill/>
            <a:ln>
              <a:noFill/>
            </a:ln>
            <a:effectLst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114044" tIns="57023" rIns="114044" bIns="57023" rtlCol="0" anchor="ctr"/>
            <a:lstStyle/>
            <a:p>
              <a:r>
                <a:rPr lang="zh-CN" altLang="en-US" sz="2400" b="1" dirty="0" smtClean="0">
                  <a:solidFill>
                    <a:srgbClr val="0070C0"/>
                  </a:solidFill>
                  <a:latin typeface="微软雅黑" panose="020B0503020204020204" pitchFamily="34" charset="-122"/>
                  <a:cs typeface="+mn-ea"/>
                  <a:sym typeface="+mn-lt"/>
                </a:rPr>
                <a:t>文件关系</a:t>
              </a:r>
              <a:endParaRPr lang="zh-CN" altLang="en-US" sz="2400" b="1" dirty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4432191" y="2158547"/>
              <a:ext cx="604444" cy="508388"/>
              <a:chOff x="4798086" y="2176503"/>
              <a:chExt cx="604444" cy="508388"/>
            </a:xfrm>
          </p:grpSpPr>
          <p:pic>
            <p:nvPicPr>
              <p:cNvPr id="26" name="图片 25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4867367" y="2216891"/>
                <a:ext cx="467988" cy="468000"/>
              </a:xfrm>
              <a:prstGeom prst="rect">
                <a:avLst/>
              </a:prstGeom>
            </p:spPr>
          </p:pic>
          <p:sp>
            <p:nvSpPr>
              <p:cNvPr id="27" name="文本框 20"/>
              <p:cNvSpPr txBox="1"/>
              <p:nvPr/>
            </p:nvSpPr>
            <p:spPr>
              <a:xfrm>
                <a:off x="4798086" y="2176503"/>
                <a:ext cx="604444" cy="4674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400" dirty="0">
                    <a:solidFill>
                      <a:prstClr val="white"/>
                    </a:solidFill>
                    <a:latin typeface="微软雅黑" panose="020B0503020204020204" pitchFamily="34" charset="-122"/>
                    <a:cs typeface="+mn-ea"/>
                    <a:sym typeface="+mn-lt"/>
                  </a:rPr>
                  <a:t>3</a:t>
                </a:r>
                <a:endParaRPr lang="zh-CN" altLang="en-US" sz="2400" dirty="0">
                  <a:solidFill>
                    <a:prstClr val="white"/>
                  </a:solidFill>
                  <a:latin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5016263" y="2617976"/>
            <a:ext cx="4756423" cy="516754"/>
            <a:chOff x="4432191" y="2158547"/>
            <a:chExt cx="4067134" cy="523178"/>
          </a:xfrm>
        </p:grpSpPr>
        <p:sp>
          <p:nvSpPr>
            <p:cNvPr id="29" name="圆角矩形 28"/>
            <p:cNvSpPr/>
            <p:nvPr/>
          </p:nvSpPr>
          <p:spPr>
            <a:xfrm>
              <a:off x="5116721" y="2210556"/>
              <a:ext cx="3382604" cy="471169"/>
            </a:xfrm>
            <a:prstGeom prst="roundRect">
              <a:avLst/>
            </a:prstGeom>
            <a:noFill/>
            <a:ln>
              <a:noFill/>
            </a:ln>
            <a:effectLst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114044" tIns="57023" rIns="114044" bIns="57023" rtlCol="0" anchor="ctr"/>
            <a:lstStyle/>
            <a:p>
              <a:r>
                <a:rPr lang="zh-CN" altLang="en-US" sz="2400" b="1" dirty="0">
                  <a:solidFill>
                    <a:srgbClr val="FF0000"/>
                  </a:solidFill>
                  <a:latin typeface="微软雅黑" panose="020B0503020204020204" pitchFamily="34" charset="-122"/>
                  <a:cs typeface="+mn-ea"/>
                  <a:sym typeface="+mn-lt"/>
                </a:rPr>
                <a:t>概要</a:t>
              </a:r>
              <a:r>
                <a:rPr lang="zh-CN" altLang="en-US" sz="2400" b="1" dirty="0" smtClean="0">
                  <a:solidFill>
                    <a:srgbClr val="FF0000"/>
                  </a:solidFill>
                  <a:latin typeface="微软雅黑" panose="020B0503020204020204" pitchFamily="34" charset="-122"/>
                  <a:cs typeface="+mn-ea"/>
                  <a:sym typeface="+mn-lt"/>
                </a:rPr>
                <a:t>介绍</a:t>
              </a:r>
              <a:endPara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4432191" y="2158547"/>
              <a:ext cx="604444" cy="508388"/>
              <a:chOff x="4798086" y="2176503"/>
              <a:chExt cx="604444" cy="508388"/>
            </a:xfrm>
          </p:grpSpPr>
          <p:pic>
            <p:nvPicPr>
              <p:cNvPr id="31" name="图片 30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4867367" y="2216891"/>
                <a:ext cx="467988" cy="468000"/>
              </a:xfrm>
              <a:prstGeom prst="rect">
                <a:avLst/>
              </a:prstGeom>
            </p:spPr>
          </p:pic>
          <p:sp>
            <p:nvSpPr>
              <p:cNvPr id="32" name="文本框 20"/>
              <p:cNvSpPr txBox="1"/>
              <p:nvPr/>
            </p:nvSpPr>
            <p:spPr>
              <a:xfrm>
                <a:off x="4798086" y="2176503"/>
                <a:ext cx="604444" cy="4674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400" dirty="0">
                    <a:solidFill>
                      <a:prstClr val="white"/>
                    </a:solidFill>
                    <a:latin typeface="微软雅黑" panose="020B0503020204020204" pitchFamily="34" charset="-122"/>
                    <a:cs typeface="+mn-ea"/>
                    <a:sym typeface="+mn-lt"/>
                  </a:rPr>
                  <a:t>1</a:t>
                </a:r>
                <a:endParaRPr lang="zh-CN" altLang="en-US" sz="2400" dirty="0">
                  <a:solidFill>
                    <a:prstClr val="white"/>
                  </a:solidFill>
                  <a:latin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3" name="组合 32"/>
          <p:cNvGrpSpPr/>
          <p:nvPr/>
        </p:nvGrpSpPr>
        <p:grpSpPr>
          <a:xfrm>
            <a:off x="5033120" y="4726002"/>
            <a:ext cx="4739566" cy="516754"/>
            <a:chOff x="4432191" y="2158547"/>
            <a:chExt cx="4067134" cy="523178"/>
          </a:xfrm>
        </p:grpSpPr>
        <p:sp>
          <p:nvSpPr>
            <p:cNvPr id="34" name="圆角矩形 33"/>
            <p:cNvSpPr/>
            <p:nvPr/>
          </p:nvSpPr>
          <p:spPr>
            <a:xfrm>
              <a:off x="5116721" y="2210556"/>
              <a:ext cx="3382604" cy="471169"/>
            </a:xfrm>
            <a:prstGeom prst="roundRect">
              <a:avLst/>
            </a:prstGeom>
            <a:noFill/>
            <a:ln>
              <a:noFill/>
            </a:ln>
            <a:effectLst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114044" tIns="57023" rIns="114044" bIns="57023" rtlCol="0" anchor="ctr"/>
            <a:lstStyle/>
            <a:p>
              <a:r>
                <a:rPr lang="zh-CN" altLang="en-US" sz="2400" b="1" dirty="0" smtClean="0">
                  <a:solidFill>
                    <a:srgbClr val="0070C0"/>
                  </a:solidFill>
                  <a:latin typeface="微软雅黑" panose="020B0503020204020204" pitchFamily="34" charset="-122"/>
                  <a:cs typeface="+mn-ea"/>
                  <a:sym typeface="+mn-lt"/>
                </a:rPr>
                <a:t>问题与展望</a:t>
              </a:r>
              <a:endParaRPr lang="zh-CN" altLang="en-US" sz="2400" b="1" dirty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4432191" y="2158547"/>
              <a:ext cx="604444" cy="508388"/>
              <a:chOff x="4798086" y="2176503"/>
              <a:chExt cx="604444" cy="508388"/>
            </a:xfrm>
          </p:grpSpPr>
          <p:pic>
            <p:nvPicPr>
              <p:cNvPr id="36" name="图片 35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4867367" y="2216891"/>
                <a:ext cx="467988" cy="468000"/>
              </a:xfrm>
              <a:prstGeom prst="rect">
                <a:avLst/>
              </a:prstGeom>
            </p:spPr>
          </p:pic>
          <p:sp>
            <p:nvSpPr>
              <p:cNvPr id="37" name="文本框 20"/>
              <p:cNvSpPr txBox="1"/>
              <p:nvPr/>
            </p:nvSpPr>
            <p:spPr>
              <a:xfrm>
                <a:off x="4798086" y="2176503"/>
                <a:ext cx="604444" cy="4674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400" dirty="0" smtClean="0">
                    <a:solidFill>
                      <a:prstClr val="white"/>
                    </a:solidFill>
                    <a:latin typeface="微软雅黑" panose="020B0503020204020204" pitchFamily="34" charset="-122"/>
                    <a:cs typeface="+mn-ea"/>
                    <a:sym typeface="+mn-lt"/>
                  </a:rPr>
                  <a:t>4</a:t>
                </a:r>
                <a:endParaRPr lang="zh-CN" altLang="en-US" sz="2400" dirty="0">
                  <a:solidFill>
                    <a:prstClr val="white"/>
                  </a:solidFill>
                  <a:latin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02435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4"/>
          <p:cNvSpPr>
            <a:spLocks/>
          </p:cNvSpPr>
          <p:nvPr/>
        </p:nvSpPr>
        <p:spPr bwMode="auto">
          <a:xfrm>
            <a:off x="239791" y="241762"/>
            <a:ext cx="6412679" cy="54808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 w="12700" cap="flat" cmpd="sng">
            <a:noFill/>
            <a:prstDash val="solid"/>
            <a:miter lim="0"/>
            <a:headEnd/>
            <a:tailEnd/>
          </a:ln>
          <a:effectLst/>
        </p:spPr>
        <p:txBody>
          <a:bodyPr lIns="26789" tIns="26789" rIns="26789" bIns="26789" anchor="ctr"/>
          <a:lstStyle/>
          <a:p>
            <a:r>
              <a:rPr lang="zh-CN" altLang="en-US" sz="2400" b="1" dirty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</a:rPr>
              <a:t>一</a:t>
            </a:r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</a:rPr>
              <a:t>、</a:t>
            </a:r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  <a:sym typeface="+mn-lt"/>
              </a:rPr>
              <a:t>概要介绍</a:t>
            </a:r>
            <a:r>
              <a:rPr lang="en-US" altLang="zh-CN" sz="2400" b="1" dirty="0" smtClean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  <a:sym typeface="+mn-lt"/>
              </a:rPr>
              <a:t>——</a:t>
            </a:r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  <a:sym typeface="+mn-lt"/>
              </a:rPr>
              <a:t>模块化</a:t>
            </a:r>
            <a:endParaRPr lang="zh-CN" altLang="en-US" sz="2000" b="1" dirty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72917" y="744131"/>
            <a:ext cx="5119215" cy="45720"/>
          </a:xfrm>
          <a:prstGeom prst="rect">
            <a:avLst/>
          </a:prstGeom>
          <a:gradFill>
            <a:gsLst>
              <a:gs pos="0">
                <a:srgbClr val="008CCF"/>
              </a:gs>
              <a:gs pos="100000">
                <a:srgbClr val="85C52F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1">
              <a:solidFill>
                <a:prstClr val="white"/>
              </a:solidFill>
              <a:sym typeface="Helvetica Ligh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70630" y="1438190"/>
            <a:ext cx="581749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北斗星软件架构的主要思想是</a:t>
            </a:r>
            <a:r>
              <a:rPr lang="zh-CN" altLang="en-US" dirty="0" smtClean="0">
                <a:solidFill>
                  <a:srgbClr val="FF0000"/>
                </a:solidFill>
              </a:rPr>
              <a:t>模块化</a:t>
            </a:r>
            <a:r>
              <a:rPr lang="zh-CN" altLang="en-US" dirty="0" smtClean="0"/>
              <a:t>解耦。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b="1" dirty="0" smtClean="0"/>
              <a:t>上层面向过程</a:t>
            </a:r>
            <a:r>
              <a:rPr lang="en-US" altLang="zh-CN" dirty="0" smtClean="0"/>
              <a:t>——</a:t>
            </a:r>
            <a:r>
              <a:rPr lang="zh-CN" altLang="en-US" dirty="0" smtClean="0"/>
              <a:t>流程模块：</a:t>
            </a:r>
            <a:endParaRPr lang="en-US" altLang="zh-CN" dirty="0" smtClean="0"/>
          </a:p>
          <a:p>
            <a:r>
              <a:rPr lang="zh-CN" altLang="en-US" dirty="0" smtClean="0">
                <a:solidFill>
                  <a:srgbClr val="FF0000"/>
                </a:solidFill>
              </a:rPr>
              <a:t>流程模块（</a:t>
            </a:r>
            <a:r>
              <a:rPr lang="en-US" altLang="zh-CN" dirty="0" smtClean="0">
                <a:solidFill>
                  <a:srgbClr val="FF0000"/>
                </a:solidFill>
              </a:rPr>
              <a:t>Ex</a:t>
            </a:r>
            <a:r>
              <a:rPr lang="zh-CN" altLang="en-US" dirty="0" smtClean="0">
                <a:solidFill>
                  <a:srgbClr val="FF0000"/>
                </a:solidFill>
              </a:rPr>
              <a:t>模块）</a:t>
            </a:r>
            <a:r>
              <a:rPr lang="zh-CN" altLang="en-US" dirty="0" smtClean="0"/>
              <a:t>与</a:t>
            </a:r>
            <a:r>
              <a:rPr lang="zh-CN" altLang="en-US" dirty="0" smtClean="0">
                <a:solidFill>
                  <a:srgbClr val="FF0000"/>
                </a:solidFill>
              </a:rPr>
              <a:t>子流程模块（</a:t>
            </a:r>
            <a:r>
              <a:rPr lang="en-US" altLang="zh-CN" dirty="0" smtClean="0">
                <a:solidFill>
                  <a:srgbClr val="FF0000"/>
                </a:solidFill>
              </a:rPr>
              <a:t>Mo</a:t>
            </a:r>
            <a:r>
              <a:rPr lang="zh-CN" altLang="en-US" dirty="0" smtClean="0">
                <a:solidFill>
                  <a:srgbClr val="FF0000"/>
                </a:solidFill>
              </a:rPr>
              <a:t>模块）</a:t>
            </a:r>
            <a:r>
              <a:rPr lang="zh-CN" altLang="en-US" dirty="0" smtClean="0"/>
              <a:t>表示一个状态机，可以直接操作全局数据池变量</a:t>
            </a:r>
            <a:r>
              <a:rPr lang="en-US" altLang="zh-CN" dirty="0" smtClean="0"/>
              <a:t>;</a:t>
            </a:r>
          </a:p>
          <a:p>
            <a:r>
              <a:rPr lang="en-US" altLang="zh-CN" dirty="0" smtClean="0"/>
              <a:t> </a:t>
            </a:r>
          </a:p>
          <a:p>
            <a:r>
              <a:rPr lang="zh-CN" altLang="en-US" b="1" dirty="0" smtClean="0"/>
              <a:t>底层面向对象</a:t>
            </a:r>
            <a:r>
              <a:rPr lang="en-US" altLang="zh-CN" dirty="0" smtClean="0"/>
              <a:t>——</a:t>
            </a:r>
            <a:r>
              <a:rPr lang="zh-CN" altLang="en-US" dirty="0" smtClean="0"/>
              <a:t>对象模块：</a:t>
            </a:r>
            <a:endParaRPr lang="en-US" altLang="zh-CN" dirty="0" smtClean="0"/>
          </a:p>
          <a:p>
            <a:r>
              <a:rPr lang="zh-CN" altLang="en-US" dirty="0" smtClean="0">
                <a:solidFill>
                  <a:srgbClr val="FF0000"/>
                </a:solidFill>
              </a:rPr>
              <a:t>对象模块（</a:t>
            </a:r>
            <a:r>
              <a:rPr lang="en-US" altLang="zh-CN" dirty="0" smtClean="0">
                <a:solidFill>
                  <a:srgbClr val="FF0000"/>
                </a:solidFill>
              </a:rPr>
              <a:t>Class</a:t>
            </a:r>
            <a:r>
              <a:rPr lang="zh-CN" altLang="en-US" dirty="0" smtClean="0">
                <a:solidFill>
                  <a:srgbClr val="FF0000"/>
                </a:solidFill>
              </a:rPr>
              <a:t>模块）</a:t>
            </a:r>
            <a:r>
              <a:rPr lang="zh-CN" altLang="en-US" dirty="0" smtClean="0"/>
              <a:t>抽象一个数学库、一种方法甚至也可以是一个状态机，但不可以直接操作全局数据池变量。需要被状态机模块引用或被全局数据池实例化。</a:t>
            </a:r>
            <a:endParaRPr lang="en-US" altLang="zh-CN" dirty="0" smtClean="0"/>
          </a:p>
          <a:p>
            <a:endParaRPr lang="en-US" altLang="zh-CN" dirty="0"/>
          </a:p>
          <a:p>
            <a:r>
              <a:rPr lang="en-US" altLang="zh-CN" dirty="0"/>
              <a:t>Ex</a:t>
            </a:r>
            <a:r>
              <a:rPr lang="zh-CN" altLang="en-US" dirty="0"/>
              <a:t>模块每个调度都只有一个供外部调用的统一格式的函数</a:t>
            </a:r>
            <a:r>
              <a:rPr lang="zh-CN" altLang="en-US" dirty="0" smtClean="0"/>
              <a:t>。</a:t>
            </a:r>
            <a:r>
              <a:rPr lang="zh-CN" altLang="en-US" smtClean="0"/>
              <a:t>这个函数只有</a:t>
            </a:r>
            <a:r>
              <a:rPr lang="zh-CN" altLang="en-US" dirty="0"/>
              <a:t>一个</a:t>
            </a:r>
            <a:r>
              <a:rPr lang="en-US" altLang="zh-CN" dirty="0"/>
              <a:t>void*</a:t>
            </a:r>
            <a:r>
              <a:rPr lang="zh-CN" altLang="en-US" dirty="0"/>
              <a:t>型参数，没有返回值。</a:t>
            </a:r>
            <a:r>
              <a:rPr lang="en-US" altLang="zh-CN" dirty="0"/>
              <a:t>main</a:t>
            </a:r>
            <a:r>
              <a:rPr lang="zh-CN" altLang="en-US" dirty="0"/>
              <a:t>函数调用时，按照模块的优先级顺序依次排列，也就是</a:t>
            </a:r>
            <a:r>
              <a:rPr lang="zh-CN" altLang="en-US" dirty="0" smtClean="0"/>
              <a:t>面向过程。</a:t>
            </a:r>
            <a:endParaRPr lang="en-US" altLang="zh-CN" dirty="0"/>
          </a:p>
          <a:p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2118" y="1837189"/>
            <a:ext cx="4196241" cy="3449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1824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4"/>
          <p:cNvSpPr>
            <a:spLocks/>
          </p:cNvSpPr>
          <p:nvPr/>
        </p:nvSpPr>
        <p:spPr bwMode="auto">
          <a:xfrm>
            <a:off x="239791" y="241762"/>
            <a:ext cx="6412679" cy="54808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 w="12700" cap="flat" cmpd="sng">
            <a:noFill/>
            <a:prstDash val="solid"/>
            <a:miter lim="0"/>
            <a:headEnd/>
            <a:tailEnd/>
          </a:ln>
          <a:effectLst/>
        </p:spPr>
        <p:txBody>
          <a:bodyPr lIns="26789" tIns="26789" rIns="26789" bIns="26789" anchor="ctr"/>
          <a:lstStyle/>
          <a:p>
            <a:r>
              <a:rPr lang="zh-CN" altLang="en-US" sz="2400" b="1" dirty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</a:rPr>
              <a:t>一</a:t>
            </a:r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</a:rPr>
              <a:t>、</a:t>
            </a:r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  <a:sym typeface="+mn-lt"/>
              </a:rPr>
              <a:t>概要介绍</a:t>
            </a:r>
            <a:r>
              <a:rPr lang="en-US" altLang="zh-CN" sz="2400" b="1" dirty="0" smtClean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  <a:sym typeface="+mn-lt"/>
              </a:rPr>
              <a:t>——</a:t>
            </a:r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  <a:sym typeface="+mn-lt"/>
              </a:rPr>
              <a:t>变量作用域</a:t>
            </a:r>
            <a:endParaRPr lang="zh-CN" altLang="en-US" sz="2000" b="1" dirty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72917" y="744131"/>
            <a:ext cx="5119215" cy="45720"/>
          </a:xfrm>
          <a:prstGeom prst="rect">
            <a:avLst/>
          </a:prstGeom>
          <a:gradFill>
            <a:gsLst>
              <a:gs pos="0">
                <a:srgbClr val="008CCF"/>
              </a:gs>
              <a:gs pos="100000">
                <a:srgbClr val="85C52F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1">
              <a:solidFill>
                <a:prstClr val="white"/>
              </a:solidFill>
              <a:sym typeface="Helvetica Ligh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72917" y="2458291"/>
            <a:ext cx="623672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北斗星软件架构采用</a:t>
            </a:r>
            <a:r>
              <a:rPr lang="zh-CN" altLang="en-US" dirty="0" smtClean="0">
                <a:solidFill>
                  <a:srgbClr val="FF0000"/>
                </a:solidFill>
              </a:rPr>
              <a:t>数据流</a:t>
            </a:r>
            <a:r>
              <a:rPr lang="zh-CN" altLang="en-US" dirty="0" smtClean="0"/>
              <a:t>的思想：变量在模块中流动。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因此需要特别强调</a:t>
            </a:r>
            <a:r>
              <a:rPr lang="zh-CN" altLang="en-US" dirty="0" smtClean="0">
                <a:solidFill>
                  <a:srgbClr val="FF0000"/>
                </a:solidFill>
              </a:rPr>
              <a:t>变量作用域</a:t>
            </a:r>
            <a:r>
              <a:rPr lang="zh-CN" altLang="en-US" dirty="0" smtClean="0"/>
              <a:t>的概念。每个模块都有外部不可见的</a:t>
            </a:r>
            <a:r>
              <a:rPr lang="zh-CN" altLang="en-US" dirty="0" smtClean="0">
                <a:solidFill>
                  <a:srgbClr val="FF0000"/>
                </a:solidFill>
              </a:rPr>
              <a:t>私有变量（</a:t>
            </a:r>
            <a:r>
              <a:rPr lang="en-US" altLang="zh-CN" dirty="0" smtClean="0">
                <a:solidFill>
                  <a:srgbClr val="FF0000"/>
                </a:solidFill>
              </a:rPr>
              <a:t>Local</a:t>
            </a:r>
            <a:r>
              <a:rPr lang="zh-CN" altLang="en-US" dirty="0" smtClean="0">
                <a:solidFill>
                  <a:srgbClr val="FF0000"/>
                </a:solidFill>
              </a:rPr>
              <a:t>）</a:t>
            </a:r>
            <a:r>
              <a:rPr lang="zh-CN" altLang="en-US" dirty="0" smtClean="0"/>
              <a:t>，最外层的</a:t>
            </a:r>
            <a:r>
              <a:rPr lang="zh-CN" altLang="en-US" dirty="0" smtClean="0">
                <a:solidFill>
                  <a:srgbClr val="FF0000"/>
                </a:solidFill>
              </a:rPr>
              <a:t>全局数据池（</a:t>
            </a:r>
            <a:r>
              <a:rPr lang="en-US" altLang="zh-CN" dirty="0" err="1" smtClean="0">
                <a:solidFill>
                  <a:srgbClr val="FF0000"/>
                </a:solidFill>
              </a:rPr>
              <a:t>DataPool</a:t>
            </a:r>
            <a:r>
              <a:rPr lang="zh-CN" altLang="en-US" dirty="0" smtClean="0">
                <a:solidFill>
                  <a:srgbClr val="FF0000"/>
                </a:solidFill>
              </a:rPr>
              <a:t>）</a:t>
            </a:r>
            <a:r>
              <a:rPr lang="zh-CN" altLang="en-US" dirty="0" smtClean="0"/>
              <a:t>中变量也必须注册</a:t>
            </a:r>
            <a:r>
              <a:rPr lang="en-US" altLang="zh-CN" dirty="0" err="1" smtClean="0"/>
              <a:t>GetSet</a:t>
            </a:r>
            <a:r>
              <a:rPr lang="zh-CN" altLang="en-US" dirty="0" smtClean="0"/>
              <a:t>函数才允许被使用。</a:t>
            </a:r>
            <a:endParaRPr lang="en-US" altLang="zh-CN" dirty="0" smtClean="0">
              <a:solidFill>
                <a:srgbClr val="FF0000"/>
              </a:solidFill>
            </a:endParaRP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8726418"/>
              </p:ext>
            </p:extLst>
          </p:nvPr>
        </p:nvGraphicFramePr>
        <p:xfrm>
          <a:off x="5173775" y="560717"/>
          <a:ext cx="8133387" cy="54222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28" name="Visio" r:id="rId4" imgW="8143969" imgH="5429316" progId="Visio.Drawing.15">
                  <p:embed/>
                </p:oleObj>
              </mc:Choice>
              <mc:Fallback>
                <p:oleObj name="Visio" r:id="rId4" imgW="8143969" imgH="5429316" progId="Visio.Drawing.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173775" y="560717"/>
                        <a:ext cx="8133387" cy="542225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318655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4"/>
          <p:cNvSpPr>
            <a:spLocks/>
          </p:cNvSpPr>
          <p:nvPr/>
        </p:nvSpPr>
        <p:spPr bwMode="auto">
          <a:xfrm>
            <a:off x="239791" y="241762"/>
            <a:ext cx="6412679" cy="54808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 w="12700" cap="flat" cmpd="sng">
            <a:noFill/>
            <a:prstDash val="solid"/>
            <a:miter lim="0"/>
            <a:headEnd/>
            <a:tailEnd/>
          </a:ln>
          <a:effectLst/>
        </p:spPr>
        <p:txBody>
          <a:bodyPr lIns="26789" tIns="26789" rIns="26789" bIns="26789" anchor="ctr"/>
          <a:lstStyle/>
          <a:p>
            <a:r>
              <a:rPr lang="zh-CN" altLang="en-US" sz="2400" b="1" dirty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</a:rPr>
              <a:t>一</a:t>
            </a:r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</a:rPr>
              <a:t>、</a:t>
            </a:r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  <a:sym typeface="+mn-lt"/>
              </a:rPr>
              <a:t>概要介绍</a:t>
            </a:r>
            <a:r>
              <a:rPr lang="en-US" altLang="zh-CN" sz="2400" b="1" dirty="0" smtClean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  <a:sym typeface="+mn-lt"/>
              </a:rPr>
              <a:t>——</a:t>
            </a:r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  <a:sym typeface="+mn-lt"/>
              </a:rPr>
              <a:t>调度与数据安全</a:t>
            </a:r>
            <a:endParaRPr lang="zh-CN" altLang="en-US" sz="2000" b="1" dirty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72917" y="744131"/>
            <a:ext cx="5119215" cy="45720"/>
          </a:xfrm>
          <a:prstGeom prst="rect">
            <a:avLst/>
          </a:prstGeom>
          <a:gradFill>
            <a:gsLst>
              <a:gs pos="0">
                <a:srgbClr val="008CCF"/>
              </a:gs>
              <a:gs pos="100000">
                <a:srgbClr val="85C52F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1">
              <a:solidFill>
                <a:prstClr val="white"/>
              </a:solidFill>
              <a:sym typeface="Helvetica Ligh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56935" y="1845578"/>
            <a:ext cx="597838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北斗星软件架构计划有</a:t>
            </a:r>
            <a:r>
              <a:rPr lang="en-US" altLang="zh-CN" dirty="0" smtClean="0"/>
              <a:t>4</a:t>
            </a:r>
            <a:r>
              <a:rPr lang="zh-CN" altLang="en-US" dirty="0" smtClean="0"/>
              <a:t>个调度</a:t>
            </a:r>
            <a:r>
              <a:rPr lang="en-US" altLang="zh-CN" dirty="0" err="1" smtClean="0">
                <a:solidFill>
                  <a:srgbClr val="FF0000"/>
                </a:solidFill>
              </a:rPr>
              <a:t>HInt</a:t>
            </a:r>
            <a:r>
              <a:rPr lang="zh-CN" altLang="en-US" dirty="0" smtClean="0"/>
              <a:t>、</a:t>
            </a:r>
            <a:r>
              <a:rPr lang="en-US" altLang="zh-CN" dirty="0" err="1" smtClean="0">
                <a:solidFill>
                  <a:srgbClr val="FF0000"/>
                </a:solidFill>
              </a:rPr>
              <a:t>RInt</a:t>
            </a:r>
            <a:r>
              <a:rPr lang="zh-CN" altLang="en-US" dirty="0" smtClean="0"/>
              <a:t>、</a:t>
            </a:r>
            <a:r>
              <a:rPr lang="en-US" altLang="zh-CN" dirty="0" err="1" smtClean="0">
                <a:solidFill>
                  <a:srgbClr val="FF0000"/>
                </a:solidFill>
              </a:rPr>
              <a:t>FInt</a:t>
            </a:r>
            <a:r>
              <a:rPr lang="zh-CN" altLang="en-US" dirty="0" smtClean="0"/>
              <a:t>、</a:t>
            </a:r>
            <a:r>
              <a:rPr lang="en-US" altLang="zh-CN" dirty="0" err="1" smtClean="0">
                <a:solidFill>
                  <a:srgbClr val="FF0000"/>
                </a:solidFill>
              </a:rPr>
              <a:t>SInt</a:t>
            </a:r>
            <a:r>
              <a:rPr lang="zh-CN" altLang="en-US" dirty="0" smtClean="0"/>
              <a:t>。均是硬件中断。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流程模块具有调度属性，而对象模块没有调度属性。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为了兼顾不同调度的数据安全与编程灵活性，允许局部的混乱：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en-US" altLang="zh-CN" dirty="0" smtClean="0"/>
              <a:t>1.</a:t>
            </a:r>
            <a:r>
              <a:rPr lang="zh-CN" altLang="en-US" dirty="0" smtClean="0"/>
              <a:t>对于</a:t>
            </a:r>
            <a:r>
              <a:rPr lang="zh-CN" altLang="en-US" dirty="0" smtClean="0">
                <a:solidFill>
                  <a:srgbClr val="FF0000"/>
                </a:solidFill>
              </a:rPr>
              <a:t>全局数据</a:t>
            </a:r>
            <a:r>
              <a:rPr lang="zh-CN" altLang="en-US" dirty="0" smtClean="0"/>
              <a:t>池中变量进行严格的调度隔离，不同调度的数据交换必须在</a:t>
            </a:r>
            <a:r>
              <a:rPr lang="zh-CN" altLang="en-US" dirty="0" smtClean="0">
                <a:solidFill>
                  <a:srgbClr val="FF0000"/>
                </a:solidFill>
              </a:rPr>
              <a:t>数据同步</a:t>
            </a:r>
            <a:r>
              <a:rPr lang="zh-CN" altLang="en-US" dirty="0" smtClean="0"/>
              <a:t>函数中写明，该函数在一个精心设计的时刻执行。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en-US" altLang="zh-CN" dirty="0" smtClean="0"/>
              <a:t>2.</a:t>
            </a:r>
            <a:r>
              <a:rPr lang="zh-CN" altLang="en-US" dirty="0" smtClean="0"/>
              <a:t>对于</a:t>
            </a:r>
            <a:r>
              <a:rPr lang="zh-CN" altLang="en-US" dirty="0" smtClean="0">
                <a:solidFill>
                  <a:srgbClr val="FF0000"/>
                </a:solidFill>
              </a:rPr>
              <a:t>模块内部</a:t>
            </a:r>
            <a:r>
              <a:rPr lang="zh-CN" altLang="en-US" dirty="0" smtClean="0"/>
              <a:t>的私有（</a:t>
            </a:r>
            <a:r>
              <a:rPr lang="en-US" altLang="zh-CN" dirty="0" smtClean="0"/>
              <a:t>Local</a:t>
            </a:r>
            <a:r>
              <a:rPr lang="zh-CN" altLang="en-US" dirty="0" smtClean="0"/>
              <a:t>）变量，允许在多个不同的中断中</a:t>
            </a:r>
            <a:r>
              <a:rPr lang="zh-CN" altLang="en-US" dirty="0" smtClean="0">
                <a:solidFill>
                  <a:srgbClr val="FF0000"/>
                </a:solidFill>
              </a:rPr>
              <a:t>跨调度</a:t>
            </a:r>
            <a:r>
              <a:rPr lang="zh-CN" altLang="en-US" dirty="0" smtClean="0"/>
              <a:t>使用。</a:t>
            </a:r>
            <a:endParaRPr lang="en-US" altLang="zh-CN" dirty="0" smtClean="0"/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5012125"/>
              </p:ext>
            </p:extLst>
          </p:nvPr>
        </p:nvGraphicFramePr>
        <p:xfrm>
          <a:off x="6282518" y="1476021"/>
          <a:ext cx="6233151" cy="41554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6" name="Visio" r:id="rId4" imgW="8143969" imgH="5429316" progId="Visio.Drawing.15">
                  <p:embed/>
                </p:oleObj>
              </mc:Choice>
              <mc:Fallback>
                <p:oleObj name="Visio" r:id="rId4" imgW="8143969" imgH="5429316" progId="Visio.Drawing.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282518" y="1476021"/>
                        <a:ext cx="6233151" cy="41554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801798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4"/>
          <p:cNvSpPr>
            <a:spLocks/>
          </p:cNvSpPr>
          <p:nvPr/>
        </p:nvSpPr>
        <p:spPr bwMode="auto">
          <a:xfrm>
            <a:off x="239791" y="241762"/>
            <a:ext cx="6412679" cy="54808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 w="12700" cap="flat" cmpd="sng">
            <a:noFill/>
            <a:prstDash val="solid"/>
            <a:miter lim="0"/>
            <a:headEnd/>
            <a:tailEnd/>
          </a:ln>
          <a:effectLst/>
        </p:spPr>
        <p:txBody>
          <a:bodyPr lIns="26789" tIns="26789" rIns="26789" bIns="26789" anchor="ctr"/>
          <a:lstStyle/>
          <a:p>
            <a:r>
              <a:rPr lang="zh-CN" altLang="en-US" sz="2400" b="1" dirty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</a:rPr>
              <a:t>一</a:t>
            </a:r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</a:rPr>
              <a:t>、</a:t>
            </a:r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  <a:sym typeface="+mn-lt"/>
              </a:rPr>
              <a:t>概要介绍</a:t>
            </a:r>
            <a:r>
              <a:rPr lang="en-US" altLang="zh-CN" sz="2400" b="1" dirty="0" smtClean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  <a:sym typeface="+mn-lt"/>
              </a:rPr>
              <a:t>——</a:t>
            </a:r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  <a:sym typeface="+mn-lt"/>
              </a:rPr>
              <a:t>动态内存分配</a:t>
            </a:r>
            <a:endParaRPr lang="zh-CN" altLang="en-US" sz="2000" b="1" dirty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72917" y="744131"/>
            <a:ext cx="5119215" cy="45720"/>
          </a:xfrm>
          <a:prstGeom prst="rect">
            <a:avLst/>
          </a:prstGeom>
          <a:gradFill>
            <a:gsLst>
              <a:gs pos="0">
                <a:srgbClr val="008CCF"/>
              </a:gs>
              <a:gs pos="100000">
                <a:srgbClr val="85C52F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1">
              <a:solidFill>
                <a:prstClr val="white"/>
              </a:solidFill>
              <a:sym typeface="Helvetica Ligh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70671" y="1406544"/>
            <a:ext cx="597838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北斗星软件架构使用了</a:t>
            </a:r>
            <a:r>
              <a:rPr lang="zh-CN" altLang="en-US" dirty="0" smtClean="0">
                <a:solidFill>
                  <a:srgbClr val="FF0000"/>
                </a:solidFill>
              </a:rPr>
              <a:t>动态内存分配</a:t>
            </a:r>
            <a:r>
              <a:rPr lang="zh-CN" altLang="en-US" dirty="0" smtClean="0"/>
              <a:t>的思想，每个模块都提供了一个</a:t>
            </a:r>
            <a:r>
              <a:rPr lang="zh-CN" altLang="en-US" dirty="0" smtClean="0">
                <a:solidFill>
                  <a:srgbClr val="FF0000"/>
                </a:solidFill>
              </a:rPr>
              <a:t>构造函数（</a:t>
            </a:r>
            <a:r>
              <a:rPr lang="en-US" altLang="zh-CN" dirty="0">
                <a:solidFill>
                  <a:srgbClr val="FF0000"/>
                </a:solidFill>
              </a:rPr>
              <a:t> </a:t>
            </a:r>
            <a:r>
              <a:rPr lang="en-US" altLang="zh-CN" dirty="0" err="1">
                <a:solidFill>
                  <a:srgbClr val="FF0000"/>
                </a:solidFill>
              </a:rPr>
              <a:t>Ctor</a:t>
            </a:r>
            <a:r>
              <a:rPr lang="en-US" altLang="zh-CN" dirty="0">
                <a:solidFill>
                  <a:srgbClr val="FF0000"/>
                </a:solidFill>
              </a:rPr>
              <a:t> </a:t>
            </a:r>
            <a:r>
              <a:rPr lang="zh-CN" altLang="en-US" dirty="0" smtClean="0">
                <a:solidFill>
                  <a:srgbClr val="FF0000"/>
                </a:solidFill>
              </a:rPr>
              <a:t>）</a:t>
            </a:r>
            <a:r>
              <a:rPr lang="zh-CN" altLang="en-US" dirty="0" smtClean="0"/>
              <a:t>动态获取一片空间，并返回首地址：</a:t>
            </a:r>
            <a:endParaRPr lang="en-US" altLang="zh-CN" dirty="0" smtClean="0"/>
          </a:p>
          <a:p>
            <a:endParaRPr lang="en-US" altLang="zh-CN" dirty="0" smtClean="0">
              <a:solidFill>
                <a:srgbClr val="FF0000"/>
              </a:solidFill>
            </a:endParaRPr>
          </a:p>
          <a:p>
            <a:r>
              <a:rPr lang="en-US" altLang="zh-CN" dirty="0" smtClean="0"/>
              <a:t>1.</a:t>
            </a:r>
            <a:r>
              <a:rPr lang="zh-CN" altLang="en-US" dirty="0" smtClean="0"/>
              <a:t>内外隔离：外部只知道地址，而不知道结构体具体内容。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en-US" altLang="zh-CN" dirty="0" smtClean="0"/>
              <a:t>2.</a:t>
            </a:r>
            <a:r>
              <a:rPr lang="zh-CN" altLang="en-US" dirty="0" smtClean="0"/>
              <a:t>实现与实例化分离：不由实现者进行实例化，可以将实例化推迟到最外层（</a:t>
            </a:r>
            <a:r>
              <a:rPr lang="en-US" altLang="zh-CN" dirty="0" smtClean="0"/>
              <a:t>main</a:t>
            </a:r>
            <a:r>
              <a:rPr lang="zh-CN" altLang="en-US" dirty="0" smtClean="0"/>
              <a:t>函数、调度中断函数），尤其适合多轴。</a:t>
            </a:r>
            <a:endParaRPr lang="en-US" altLang="zh-CN" dirty="0" smtClean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8516" y="888045"/>
            <a:ext cx="4291244" cy="3153467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671" y="4238414"/>
            <a:ext cx="7527630" cy="2445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1282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525" y="2146591"/>
            <a:ext cx="4218791" cy="31640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矩形 11"/>
          <p:cNvSpPr/>
          <p:nvPr/>
        </p:nvSpPr>
        <p:spPr>
          <a:xfrm rot="249763">
            <a:off x="2331235" y="2580810"/>
            <a:ext cx="2054727" cy="1323439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algn="ctr" defTabSz="913530">
              <a:defRPr/>
            </a:pPr>
            <a:r>
              <a:rPr lang="zh-CN" altLang="en-US" sz="6000" b="1" dirty="0">
                <a:solidFill>
                  <a:prstClr val="white"/>
                </a:solidFill>
                <a:cs typeface="+mn-ea"/>
                <a:sym typeface="+mn-lt"/>
              </a:rPr>
              <a:t>目录</a:t>
            </a:r>
            <a:r>
              <a:rPr lang="zh-CN" altLang="en-US" sz="4400" b="1" dirty="0">
                <a:solidFill>
                  <a:srgbClr val="0070C0"/>
                </a:solidFill>
                <a:cs typeface="+mn-ea"/>
                <a:sym typeface="+mn-lt"/>
              </a:rPr>
              <a:t> </a:t>
            </a:r>
            <a:r>
              <a:rPr lang="en-US" altLang="zh-CN" sz="4400" b="1" dirty="0">
                <a:solidFill>
                  <a:srgbClr val="0070C0"/>
                </a:solidFill>
                <a:cs typeface="+mn-ea"/>
                <a:sym typeface="+mn-lt"/>
              </a:rPr>
              <a:t> </a:t>
            </a:r>
          </a:p>
          <a:p>
            <a:pPr algn="ctr" defTabSz="913530">
              <a:defRPr/>
            </a:pPr>
            <a:r>
              <a:rPr lang="en-US" altLang="zh-CN" sz="2000" b="1" dirty="0">
                <a:solidFill>
                  <a:srgbClr val="0070C0"/>
                </a:solidFill>
                <a:cs typeface="+mn-ea"/>
                <a:sym typeface="+mn-lt"/>
              </a:rPr>
              <a:t> </a:t>
            </a:r>
          </a:p>
        </p:txBody>
      </p:sp>
      <p:grpSp>
        <p:nvGrpSpPr>
          <p:cNvPr id="18" name="组合 17"/>
          <p:cNvGrpSpPr/>
          <p:nvPr/>
        </p:nvGrpSpPr>
        <p:grpSpPr>
          <a:xfrm>
            <a:off x="5033120" y="3327149"/>
            <a:ext cx="4601074" cy="516754"/>
            <a:chOff x="4432191" y="2158547"/>
            <a:chExt cx="4067134" cy="523178"/>
          </a:xfrm>
        </p:grpSpPr>
        <p:sp>
          <p:nvSpPr>
            <p:cNvPr id="19" name="圆角矩形 18"/>
            <p:cNvSpPr/>
            <p:nvPr/>
          </p:nvSpPr>
          <p:spPr>
            <a:xfrm>
              <a:off x="5116721" y="2210556"/>
              <a:ext cx="3382604" cy="471169"/>
            </a:xfrm>
            <a:prstGeom prst="roundRect">
              <a:avLst/>
            </a:prstGeom>
            <a:noFill/>
            <a:ln>
              <a:noFill/>
            </a:ln>
            <a:effectLst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114044" tIns="57023" rIns="114044" bIns="57023" rtlCol="0" anchor="ctr"/>
            <a:lstStyle/>
            <a:p>
              <a:r>
                <a:rPr lang="zh-CN" altLang="en-US" sz="2400" b="1" dirty="0" smtClean="0">
                  <a:solidFill>
                    <a:srgbClr val="FF0000"/>
                  </a:solidFill>
                  <a:latin typeface="微软雅黑" panose="020B0503020204020204" pitchFamily="34" charset="-122"/>
                  <a:cs typeface="+mn-ea"/>
                  <a:sym typeface="+mn-lt"/>
                </a:rPr>
                <a:t>模块介绍</a:t>
              </a:r>
              <a:endPara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4432191" y="2158547"/>
              <a:ext cx="604444" cy="508388"/>
              <a:chOff x="4798086" y="2176503"/>
              <a:chExt cx="604444" cy="508388"/>
            </a:xfrm>
          </p:grpSpPr>
          <p:pic>
            <p:nvPicPr>
              <p:cNvPr id="21" name="图片 20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4867367" y="2216891"/>
                <a:ext cx="467988" cy="468000"/>
              </a:xfrm>
              <a:prstGeom prst="rect">
                <a:avLst/>
              </a:prstGeom>
            </p:spPr>
          </p:pic>
          <p:sp>
            <p:nvSpPr>
              <p:cNvPr id="22" name="文本框 20"/>
              <p:cNvSpPr txBox="1"/>
              <p:nvPr/>
            </p:nvSpPr>
            <p:spPr>
              <a:xfrm>
                <a:off x="4798086" y="2176503"/>
                <a:ext cx="604444" cy="4674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400" dirty="0">
                    <a:solidFill>
                      <a:prstClr val="white"/>
                    </a:solidFill>
                    <a:latin typeface="微软雅黑" panose="020B0503020204020204" pitchFamily="34" charset="-122"/>
                    <a:cs typeface="+mn-ea"/>
                    <a:sym typeface="+mn-lt"/>
                  </a:rPr>
                  <a:t>2</a:t>
                </a:r>
                <a:endParaRPr lang="zh-CN" altLang="en-US" sz="2400" dirty="0">
                  <a:solidFill>
                    <a:prstClr val="white"/>
                  </a:solidFill>
                  <a:latin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3" name="组合 22"/>
          <p:cNvGrpSpPr/>
          <p:nvPr/>
        </p:nvGrpSpPr>
        <p:grpSpPr>
          <a:xfrm>
            <a:off x="5033120" y="4046816"/>
            <a:ext cx="4739566" cy="516754"/>
            <a:chOff x="4432191" y="2158547"/>
            <a:chExt cx="4067134" cy="523178"/>
          </a:xfrm>
        </p:grpSpPr>
        <p:sp>
          <p:nvSpPr>
            <p:cNvPr id="24" name="圆角矩形 23"/>
            <p:cNvSpPr/>
            <p:nvPr/>
          </p:nvSpPr>
          <p:spPr>
            <a:xfrm>
              <a:off x="5116721" y="2210556"/>
              <a:ext cx="3382604" cy="471169"/>
            </a:xfrm>
            <a:prstGeom prst="roundRect">
              <a:avLst/>
            </a:prstGeom>
            <a:noFill/>
            <a:ln>
              <a:noFill/>
            </a:ln>
            <a:effectLst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114044" tIns="57023" rIns="114044" bIns="57023" rtlCol="0" anchor="ctr"/>
            <a:lstStyle/>
            <a:p>
              <a:r>
                <a:rPr lang="zh-CN" altLang="en-US" sz="2400" b="1" dirty="0" smtClean="0">
                  <a:solidFill>
                    <a:srgbClr val="0070C0"/>
                  </a:solidFill>
                  <a:latin typeface="微软雅黑" panose="020B0503020204020204" pitchFamily="34" charset="-122"/>
                  <a:cs typeface="+mn-ea"/>
                  <a:sym typeface="+mn-lt"/>
                </a:rPr>
                <a:t>文件关系</a:t>
              </a:r>
              <a:endParaRPr lang="zh-CN" altLang="en-US" sz="2400" b="1" dirty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4432191" y="2158547"/>
              <a:ext cx="604444" cy="508388"/>
              <a:chOff x="4798086" y="2176503"/>
              <a:chExt cx="604444" cy="508388"/>
            </a:xfrm>
          </p:grpSpPr>
          <p:pic>
            <p:nvPicPr>
              <p:cNvPr id="26" name="图片 25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4867367" y="2216891"/>
                <a:ext cx="467988" cy="468000"/>
              </a:xfrm>
              <a:prstGeom prst="rect">
                <a:avLst/>
              </a:prstGeom>
            </p:spPr>
          </p:pic>
          <p:sp>
            <p:nvSpPr>
              <p:cNvPr id="27" name="文本框 20"/>
              <p:cNvSpPr txBox="1"/>
              <p:nvPr/>
            </p:nvSpPr>
            <p:spPr>
              <a:xfrm>
                <a:off x="4798086" y="2176503"/>
                <a:ext cx="604444" cy="4674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400" dirty="0">
                    <a:solidFill>
                      <a:prstClr val="white"/>
                    </a:solidFill>
                    <a:latin typeface="微软雅黑" panose="020B0503020204020204" pitchFamily="34" charset="-122"/>
                    <a:cs typeface="+mn-ea"/>
                    <a:sym typeface="+mn-lt"/>
                  </a:rPr>
                  <a:t>3</a:t>
                </a:r>
                <a:endParaRPr lang="zh-CN" altLang="en-US" sz="2400" dirty="0">
                  <a:solidFill>
                    <a:prstClr val="white"/>
                  </a:solidFill>
                  <a:latin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5016263" y="2617976"/>
            <a:ext cx="4756423" cy="516754"/>
            <a:chOff x="4432191" y="2158547"/>
            <a:chExt cx="4067134" cy="523178"/>
          </a:xfrm>
        </p:grpSpPr>
        <p:sp>
          <p:nvSpPr>
            <p:cNvPr id="29" name="圆角矩形 28"/>
            <p:cNvSpPr/>
            <p:nvPr/>
          </p:nvSpPr>
          <p:spPr>
            <a:xfrm>
              <a:off x="5116721" y="2210556"/>
              <a:ext cx="3382604" cy="471169"/>
            </a:xfrm>
            <a:prstGeom prst="roundRect">
              <a:avLst/>
            </a:prstGeom>
            <a:noFill/>
            <a:ln>
              <a:noFill/>
            </a:ln>
            <a:effectLst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114044" tIns="57023" rIns="114044" bIns="57023" rtlCol="0" anchor="ctr"/>
            <a:lstStyle/>
            <a:p>
              <a:r>
                <a:rPr lang="zh-CN" altLang="en-US" sz="2400" b="1" dirty="0">
                  <a:solidFill>
                    <a:srgbClr val="0070C0"/>
                  </a:solidFill>
                  <a:latin typeface="微软雅黑" panose="020B0503020204020204" pitchFamily="34" charset="-122"/>
                  <a:cs typeface="+mn-ea"/>
                  <a:sym typeface="+mn-lt"/>
                </a:rPr>
                <a:t>概要介绍</a:t>
              </a:r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4432191" y="2158547"/>
              <a:ext cx="604444" cy="508388"/>
              <a:chOff x="4798086" y="2176503"/>
              <a:chExt cx="604444" cy="508388"/>
            </a:xfrm>
          </p:grpSpPr>
          <p:pic>
            <p:nvPicPr>
              <p:cNvPr id="31" name="图片 30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4867367" y="2216891"/>
                <a:ext cx="467988" cy="468000"/>
              </a:xfrm>
              <a:prstGeom prst="rect">
                <a:avLst/>
              </a:prstGeom>
            </p:spPr>
          </p:pic>
          <p:sp>
            <p:nvSpPr>
              <p:cNvPr id="32" name="文本框 20"/>
              <p:cNvSpPr txBox="1"/>
              <p:nvPr/>
            </p:nvSpPr>
            <p:spPr>
              <a:xfrm>
                <a:off x="4798086" y="2176503"/>
                <a:ext cx="604444" cy="4674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400" dirty="0">
                    <a:solidFill>
                      <a:prstClr val="white"/>
                    </a:solidFill>
                    <a:latin typeface="微软雅黑" panose="020B0503020204020204" pitchFamily="34" charset="-122"/>
                    <a:cs typeface="+mn-ea"/>
                    <a:sym typeface="+mn-lt"/>
                  </a:rPr>
                  <a:t>1</a:t>
                </a:r>
                <a:endParaRPr lang="zh-CN" altLang="en-US" sz="2400" dirty="0">
                  <a:solidFill>
                    <a:prstClr val="white"/>
                  </a:solidFill>
                  <a:latin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3" name="组合 32"/>
          <p:cNvGrpSpPr/>
          <p:nvPr/>
        </p:nvGrpSpPr>
        <p:grpSpPr>
          <a:xfrm>
            <a:off x="5033120" y="4726002"/>
            <a:ext cx="4739566" cy="516754"/>
            <a:chOff x="4432191" y="2158547"/>
            <a:chExt cx="4067134" cy="523178"/>
          </a:xfrm>
        </p:grpSpPr>
        <p:sp>
          <p:nvSpPr>
            <p:cNvPr id="34" name="圆角矩形 33"/>
            <p:cNvSpPr/>
            <p:nvPr/>
          </p:nvSpPr>
          <p:spPr>
            <a:xfrm>
              <a:off x="5116721" y="2210556"/>
              <a:ext cx="3382604" cy="471169"/>
            </a:xfrm>
            <a:prstGeom prst="roundRect">
              <a:avLst/>
            </a:prstGeom>
            <a:noFill/>
            <a:ln>
              <a:noFill/>
            </a:ln>
            <a:effectLst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114044" tIns="57023" rIns="114044" bIns="57023" rtlCol="0" anchor="ctr"/>
            <a:lstStyle/>
            <a:p>
              <a:r>
                <a:rPr lang="zh-CN" altLang="en-US" sz="2400" b="1" dirty="0" smtClean="0">
                  <a:solidFill>
                    <a:srgbClr val="0070C0"/>
                  </a:solidFill>
                  <a:latin typeface="微软雅黑" panose="020B0503020204020204" pitchFamily="34" charset="-122"/>
                  <a:cs typeface="+mn-ea"/>
                  <a:sym typeface="+mn-lt"/>
                </a:rPr>
                <a:t>问题与展望</a:t>
              </a:r>
              <a:endParaRPr lang="zh-CN" altLang="en-US" sz="2400" b="1" dirty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4432191" y="2158547"/>
              <a:ext cx="604444" cy="508388"/>
              <a:chOff x="4798086" y="2176503"/>
              <a:chExt cx="604444" cy="508388"/>
            </a:xfrm>
          </p:grpSpPr>
          <p:pic>
            <p:nvPicPr>
              <p:cNvPr id="36" name="图片 35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4867367" y="2216891"/>
                <a:ext cx="467988" cy="468000"/>
              </a:xfrm>
              <a:prstGeom prst="rect">
                <a:avLst/>
              </a:prstGeom>
            </p:spPr>
          </p:pic>
          <p:sp>
            <p:nvSpPr>
              <p:cNvPr id="37" name="文本框 20"/>
              <p:cNvSpPr txBox="1"/>
              <p:nvPr/>
            </p:nvSpPr>
            <p:spPr>
              <a:xfrm>
                <a:off x="4798086" y="2176503"/>
                <a:ext cx="604444" cy="4674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400" dirty="0" smtClean="0">
                    <a:solidFill>
                      <a:prstClr val="white"/>
                    </a:solidFill>
                    <a:latin typeface="微软雅黑" panose="020B0503020204020204" pitchFamily="34" charset="-122"/>
                    <a:cs typeface="+mn-ea"/>
                    <a:sym typeface="+mn-lt"/>
                  </a:rPr>
                  <a:t>4</a:t>
                </a:r>
                <a:endParaRPr lang="zh-CN" altLang="en-US" sz="2400" dirty="0">
                  <a:solidFill>
                    <a:prstClr val="white"/>
                  </a:solidFill>
                  <a:latin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78471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4"/>
          <p:cNvSpPr>
            <a:spLocks/>
          </p:cNvSpPr>
          <p:nvPr/>
        </p:nvSpPr>
        <p:spPr bwMode="auto">
          <a:xfrm>
            <a:off x="239791" y="241762"/>
            <a:ext cx="6412679" cy="54808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 w="12700" cap="flat" cmpd="sng">
            <a:noFill/>
            <a:prstDash val="solid"/>
            <a:miter lim="0"/>
            <a:headEnd/>
            <a:tailEnd/>
          </a:ln>
          <a:effectLst/>
        </p:spPr>
        <p:txBody>
          <a:bodyPr lIns="26789" tIns="26789" rIns="26789" bIns="26789" anchor="ctr"/>
          <a:lstStyle/>
          <a:p>
            <a:r>
              <a:rPr lang="zh-CN" altLang="en-US" sz="2400" b="1" dirty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</a:rPr>
              <a:t>二</a:t>
            </a:r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</a:rPr>
              <a:t>、</a:t>
            </a:r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  <a:sym typeface="+mn-lt"/>
              </a:rPr>
              <a:t>模块介绍</a:t>
            </a:r>
            <a:r>
              <a:rPr lang="en-US" altLang="zh-CN" sz="2400" b="1" dirty="0" smtClean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  <a:sym typeface="+mn-lt"/>
              </a:rPr>
              <a:t>——</a:t>
            </a:r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  <a:sym typeface="+mn-lt"/>
              </a:rPr>
              <a:t>对象模块（</a:t>
            </a:r>
            <a:r>
              <a:rPr lang="en-US" altLang="zh-CN" sz="2400" b="1" dirty="0" smtClean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  <a:sym typeface="+mn-lt"/>
              </a:rPr>
              <a:t>Class</a:t>
            </a:r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  <a:sym typeface="+mn-lt"/>
              </a:rPr>
              <a:t>）</a:t>
            </a:r>
            <a:endParaRPr lang="zh-CN" altLang="en-US" sz="2000" b="1" dirty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72917" y="744131"/>
            <a:ext cx="5119215" cy="45720"/>
          </a:xfrm>
          <a:prstGeom prst="rect">
            <a:avLst/>
          </a:prstGeom>
          <a:gradFill>
            <a:gsLst>
              <a:gs pos="0">
                <a:srgbClr val="008CCF"/>
              </a:gs>
              <a:gs pos="100000">
                <a:srgbClr val="85C52F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1">
              <a:solidFill>
                <a:prstClr val="white"/>
              </a:solidFill>
              <a:sym typeface="Helvetica Ligh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72917" y="1441290"/>
            <a:ext cx="647478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模块公有变量：写在</a:t>
            </a:r>
            <a:r>
              <a:rPr lang="en-US" altLang="zh-CN" dirty="0"/>
              <a:t>.h</a:t>
            </a:r>
            <a:r>
              <a:rPr lang="zh-CN" altLang="en-US" dirty="0"/>
              <a:t>中</a:t>
            </a:r>
            <a:endParaRPr lang="en-US" altLang="zh-CN" dirty="0"/>
          </a:p>
          <a:p>
            <a:r>
              <a:rPr lang="zh-CN" altLang="en-US" dirty="0"/>
              <a:t>模块私有变量（</a:t>
            </a:r>
            <a:r>
              <a:rPr lang="en-US" altLang="zh-CN" dirty="0"/>
              <a:t>local</a:t>
            </a:r>
            <a:r>
              <a:rPr lang="zh-CN" altLang="en-US" dirty="0"/>
              <a:t>）：写在</a:t>
            </a:r>
            <a:r>
              <a:rPr lang="en-US" altLang="zh-CN" dirty="0"/>
              <a:t>.c</a:t>
            </a:r>
            <a:r>
              <a:rPr lang="zh-CN" altLang="en-US" dirty="0"/>
              <a:t>中</a:t>
            </a:r>
            <a:endParaRPr lang="en-US" altLang="zh-CN" dirty="0"/>
          </a:p>
          <a:p>
            <a:endParaRPr lang="en-US" altLang="zh-CN" dirty="0" smtClean="0"/>
          </a:p>
          <a:p>
            <a:r>
              <a:rPr lang="zh-CN" altLang="en-US" dirty="0" smtClean="0"/>
              <a:t>模块</a:t>
            </a:r>
            <a:r>
              <a:rPr lang="zh-CN" altLang="en-US" dirty="0"/>
              <a:t>参数（</a:t>
            </a:r>
            <a:r>
              <a:rPr lang="en-US" altLang="zh-CN" dirty="0"/>
              <a:t>parameter</a:t>
            </a:r>
            <a:r>
              <a:rPr lang="zh-CN" altLang="en-US" dirty="0"/>
              <a:t>）：在初始化时就确定的变量，在一次完整的执行中不会再被</a:t>
            </a:r>
            <a:r>
              <a:rPr lang="zh-CN" altLang="en-US" dirty="0" smtClean="0"/>
              <a:t>更改。</a:t>
            </a:r>
            <a:endParaRPr lang="en-US" altLang="zh-CN" dirty="0" smtClean="0"/>
          </a:p>
          <a:p>
            <a:r>
              <a:rPr lang="zh-CN" altLang="en-US" dirty="0" smtClean="0"/>
              <a:t>一般是模块</a:t>
            </a:r>
            <a:r>
              <a:rPr lang="zh-CN" altLang="en-US" dirty="0"/>
              <a:t>私有变量</a:t>
            </a:r>
            <a:r>
              <a:rPr lang="zh-CN" altLang="en-US" dirty="0" smtClean="0"/>
              <a:t>，初始化时根据</a:t>
            </a:r>
            <a:r>
              <a:rPr lang="en-US" altLang="zh-CN" dirty="0" err="1" smtClean="0"/>
              <a:t>config</a:t>
            </a:r>
            <a:r>
              <a:rPr lang="zh-CN" altLang="en-US" dirty="0" smtClean="0"/>
              <a:t>设置。</a:t>
            </a:r>
            <a:endParaRPr lang="en-US" altLang="zh-CN" dirty="0" smtClean="0"/>
          </a:p>
          <a:p>
            <a:endParaRPr lang="zh-CN" altLang="en-US" dirty="0"/>
          </a:p>
          <a:p>
            <a:r>
              <a:rPr lang="zh-CN" altLang="en-US" dirty="0"/>
              <a:t>模块过程变量（</a:t>
            </a:r>
            <a:r>
              <a:rPr lang="en-US" altLang="zh-CN" dirty="0"/>
              <a:t>work</a:t>
            </a:r>
            <a:r>
              <a:rPr lang="zh-CN" altLang="en-US" dirty="0"/>
              <a:t>）：模块执行过程中需要用到的私有</a:t>
            </a:r>
            <a:r>
              <a:rPr lang="zh-CN" altLang="en-US" dirty="0" smtClean="0"/>
              <a:t>变量。</a:t>
            </a:r>
            <a:endParaRPr lang="en-US" altLang="zh-CN" dirty="0" smtClean="0"/>
          </a:p>
          <a:p>
            <a:r>
              <a:rPr lang="zh-CN" altLang="en-US" dirty="0" smtClean="0"/>
              <a:t>一般是模块</a:t>
            </a:r>
            <a:r>
              <a:rPr lang="zh-CN" altLang="en-US" dirty="0"/>
              <a:t>私有变量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endParaRPr lang="zh-CN" altLang="en-US" dirty="0"/>
          </a:p>
          <a:p>
            <a:r>
              <a:rPr lang="zh-CN" altLang="en-US" dirty="0"/>
              <a:t>模块输入 </a:t>
            </a:r>
            <a:r>
              <a:rPr lang="en-US" altLang="zh-CN" dirty="0"/>
              <a:t>(input)</a:t>
            </a:r>
            <a:r>
              <a:rPr lang="zh-CN" altLang="en-US" dirty="0"/>
              <a:t>：模块执行过程中需要读取的外部</a:t>
            </a:r>
            <a:r>
              <a:rPr lang="zh-CN" altLang="en-US" dirty="0" smtClean="0"/>
              <a:t>变量。</a:t>
            </a:r>
            <a:endParaRPr lang="en-US" altLang="zh-CN" dirty="0" smtClean="0"/>
          </a:p>
          <a:p>
            <a:r>
              <a:rPr lang="zh-CN" altLang="en-US" dirty="0" smtClean="0"/>
              <a:t>一般是模块函数的参数。</a:t>
            </a:r>
            <a:endParaRPr lang="en-US" altLang="zh-CN" dirty="0"/>
          </a:p>
          <a:p>
            <a:endParaRPr lang="zh-CN" altLang="en-US" dirty="0"/>
          </a:p>
          <a:p>
            <a:r>
              <a:rPr lang="zh-CN" altLang="en-US" dirty="0"/>
              <a:t>模块输出 </a:t>
            </a:r>
            <a:r>
              <a:rPr lang="en-US" altLang="zh-CN" dirty="0"/>
              <a:t>(output)</a:t>
            </a:r>
            <a:r>
              <a:rPr lang="zh-CN" altLang="en-US" dirty="0"/>
              <a:t>：模块执行过程中需要输出给外部的</a:t>
            </a:r>
            <a:r>
              <a:rPr lang="zh-CN" altLang="en-US" dirty="0" smtClean="0"/>
              <a:t>变量。</a:t>
            </a:r>
            <a:endParaRPr lang="en-US" altLang="zh-CN" dirty="0" smtClean="0"/>
          </a:p>
          <a:p>
            <a:r>
              <a:rPr lang="zh-CN" altLang="en-US" dirty="0" smtClean="0"/>
              <a:t>一般是模块函数的返回值或者公有变量（对外</a:t>
            </a:r>
            <a:r>
              <a:rPr lang="en-US" altLang="zh-CN" dirty="0" smtClean="0"/>
              <a:t>.h</a:t>
            </a:r>
            <a:r>
              <a:rPr lang="zh-CN" altLang="en-US" dirty="0" smtClean="0"/>
              <a:t>结构体中）</a:t>
            </a:r>
            <a:endParaRPr lang="en-US" altLang="zh-CN" dirty="0"/>
          </a:p>
          <a:p>
            <a:endParaRPr lang="zh-CN" altLang="en-US" dirty="0"/>
          </a:p>
        </p:txBody>
      </p:sp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883408"/>
              </p:ext>
            </p:extLst>
          </p:nvPr>
        </p:nvGraphicFramePr>
        <p:xfrm>
          <a:off x="6828638" y="1998959"/>
          <a:ext cx="1201176" cy="9185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68" name="包装程序外壳对象" showAsIcon="1" r:id="rId4" imgW="594360" imgH="453960" progId="Package">
                  <p:embed/>
                </p:oleObj>
              </mc:Choice>
              <mc:Fallback>
                <p:oleObj name="包装程序外壳对象" showAsIcon="1" r:id="rId4" imgW="594360" imgH="453960" progId="Package">
                  <p:embed/>
                  <p:pic>
                    <p:nvPicPr>
                      <p:cNvPr id="6" name="对象 5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828638" y="1998959"/>
                        <a:ext cx="1201176" cy="91854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9340523"/>
              </p:ext>
            </p:extLst>
          </p:nvPr>
        </p:nvGraphicFramePr>
        <p:xfrm>
          <a:off x="8769016" y="1921788"/>
          <a:ext cx="1250632" cy="9290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69" name="包装程序外壳对象" showAsIcon="1" r:id="rId6" imgW="610920" imgH="453960" progId="Package">
                  <p:embed/>
                </p:oleObj>
              </mc:Choice>
              <mc:Fallback>
                <p:oleObj name="包装程序外壳对象" showAsIcon="1" r:id="rId6" imgW="610920" imgH="453960" progId="Package">
                  <p:embed/>
                  <p:pic>
                    <p:nvPicPr>
                      <p:cNvPr id="7" name="对象 6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8769016" y="1921788"/>
                        <a:ext cx="1250632" cy="92904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2060623"/>
              </p:ext>
            </p:extLst>
          </p:nvPr>
        </p:nvGraphicFramePr>
        <p:xfrm>
          <a:off x="7012948" y="3628705"/>
          <a:ext cx="1016866" cy="8333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70" name="包装程序外壳对象" showAsIcon="1" r:id="rId8" imgW="553680" imgH="453960" progId="Package">
                  <p:embed/>
                </p:oleObj>
              </mc:Choice>
              <mc:Fallback>
                <p:oleObj name="包装程序外壳对象" showAsIcon="1" r:id="rId8" imgW="553680" imgH="453960" progId="Package">
                  <p:embed/>
                  <p:pic>
                    <p:nvPicPr>
                      <p:cNvPr id="8" name="对象 7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7012948" y="3628705"/>
                        <a:ext cx="1016866" cy="8333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8209123"/>
              </p:ext>
            </p:extLst>
          </p:nvPr>
        </p:nvGraphicFramePr>
        <p:xfrm>
          <a:off x="8918240" y="3703448"/>
          <a:ext cx="952183" cy="758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71" name="包装程序外壳对象" showAsIcon="1" r:id="rId10" imgW="569880" imgH="453960" progId="Package">
                  <p:embed/>
                </p:oleObj>
              </mc:Choice>
              <mc:Fallback>
                <p:oleObj name="包装程序外壳对象" showAsIcon="1" r:id="rId10" imgW="569880" imgH="453960" progId="Package">
                  <p:embed/>
                  <p:pic>
                    <p:nvPicPr>
                      <p:cNvPr id="9" name="对象 8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8918240" y="3703448"/>
                        <a:ext cx="952183" cy="758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7616530"/>
              </p:ext>
            </p:extLst>
          </p:nvPr>
        </p:nvGraphicFramePr>
        <p:xfrm>
          <a:off x="10953551" y="2458232"/>
          <a:ext cx="1006475" cy="11944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72" name="包装程序外壳对象" showAsIcon="1" r:id="rId12" imgW="382680" imgH="453960" progId="Package">
                  <p:embed/>
                </p:oleObj>
              </mc:Choice>
              <mc:Fallback>
                <p:oleObj name="包装程序外壳对象" showAsIcon="1" r:id="rId12" imgW="382680" imgH="453960" progId="Package">
                  <p:embed/>
                  <p:pic>
                    <p:nvPicPr>
                      <p:cNvPr id="10" name="对象 9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0953551" y="2458232"/>
                        <a:ext cx="1006475" cy="11944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231797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4"/>
          <p:cNvSpPr>
            <a:spLocks/>
          </p:cNvSpPr>
          <p:nvPr/>
        </p:nvSpPr>
        <p:spPr bwMode="auto">
          <a:xfrm>
            <a:off x="239791" y="241762"/>
            <a:ext cx="6412679" cy="54808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 w="12700" cap="flat" cmpd="sng">
            <a:noFill/>
            <a:prstDash val="solid"/>
            <a:miter lim="0"/>
            <a:headEnd/>
            <a:tailEnd/>
          </a:ln>
          <a:effectLst/>
        </p:spPr>
        <p:txBody>
          <a:bodyPr lIns="26789" tIns="26789" rIns="26789" bIns="26789" anchor="ctr"/>
          <a:lstStyle/>
          <a:p>
            <a:r>
              <a:rPr lang="zh-CN" altLang="en-US" sz="2400" b="1" dirty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</a:rPr>
              <a:t>二</a:t>
            </a:r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</a:rPr>
              <a:t>、</a:t>
            </a:r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  <a:sym typeface="+mn-lt"/>
              </a:rPr>
              <a:t>模块介绍</a:t>
            </a:r>
            <a:r>
              <a:rPr lang="en-US" altLang="zh-CN" sz="2400" b="1" dirty="0" smtClean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  <a:sym typeface="+mn-lt"/>
              </a:rPr>
              <a:t>——</a:t>
            </a:r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  <a:sym typeface="+mn-lt"/>
              </a:rPr>
              <a:t>流程模块（</a:t>
            </a:r>
            <a:r>
              <a:rPr lang="en-US" altLang="zh-CN" sz="2400" b="1" dirty="0" smtClean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  <a:sym typeface="+mn-lt"/>
              </a:rPr>
              <a:t>Ex</a:t>
            </a:r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  <a:sym typeface="+mn-lt"/>
              </a:rPr>
              <a:t>、</a:t>
            </a:r>
            <a:r>
              <a:rPr lang="en-US" altLang="zh-CN" sz="2400" b="1" dirty="0" smtClean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  <a:sym typeface="+mn-lt"/>
              </a:rPr>
              <a:t>Mo</a:t>
            </a:r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  <a:sym typeface="+mn-lt"/>
              </a:rPr>
              <a:t>）</a:t>
            </a:r>
            <a:endParaRPr lang="zh-CN" altLang="en-US" sz="2000" b="1" dirty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72917" y="744131"/>
            <a:ext cx="5119215" cy="45720"/>
          </a:xfrm>
          <a:prstGeom prst="rect">
            <a:avLst/>
          </a:prstGeom>
          <a:gradFill>
            <a:gsLst>
              <a:gs pos="0">
                <a:srgbClr val="008CCF"/>
              </a:gs>
              <a:gs pos="100000">
                <a:srgbClr val="85C52F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1">
              <a:solidFill>
                <a:prstClr val="white"/>
              </a:solidFill>
              <a:sym typeface="Helvetica Ligh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39791" y="860579"/>
            <a:ext cx="11454462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/>
              <a:t>流程模块：</a:t>
            </a:r>
            <a:r>
              <a:rPr lang="zh-CN" altLang="en-US" dirty="0"/>
              <a:t>完成某个单一功能流程的状态机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 smtClean="0"/>
              <a:t>流程模块</a:t>
            </a:r>
            <a:r>
              <a:rPr lang="zh-CN" altLang="en-US" dirty="0"/>
              <a:t>的一次完整执行：</a:t>
            </a:r>
            <a:endParaRPr lang="en-US" altLang="zh-CN" dirty="0"/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dirty="0"/>
              <a:t>流程</a:t>
            </a:r>
            <a:r>
              <a:rPr lang="zh-CN" altLang="en-US" dirty="0" smtClean="0"/>
              <a:t>模块</a:t>
            </a:r>
            <a:r>
              <a:rPr lang="zh-CN" altLang="en-US" dirty="0"/>
              <a:t>的构造：</a:t>
            </a:r>
            <a:r>
              <a:rPr lang="en-US" altLang="zh-CN" dirty="0"/>
              <a:t>MCU</a:t>
            </a:r>
            <a:r>
              <a:rPr lang="zh-CN" altLang="en-US" dirty="0"/>
              <a:t>初始化时执行构造（内存分配</a:t>
            </a:r>
            <a:r>
              <a:rPr lang="zh-CN" altLang="en-US" dirty="0" smtClean="0"/>
              <a:t>）</a:t>
            </a:r>
            <a:endParaRPr lang="en-US" altLang="zh-CN" dirty="0" smtClean="0"/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dirty="0"/>
              <a:t>流程</a:t>
            </a:r>
            <a:r>
              <a:rPr lang="zh-CN" altLang="en-US" dirty="0" smtClean="0"/>
              <a:t>模块</a:t>
            </a:r>
            <a:r>
              <a:rPr lang="zh-CN" altLang="en-US" dirty="0"/>
              <a:t>初始化：确定模块参数，初始化过程变量，保护现场，获取资源控制权</a:t>
            </a:r>
            <a:r>
              <a:rPr lang="zh-CN" altLang="en-US" dirty="0" smtClean="0"/>
              <a:t>等</a:t>
            </a:r>
            <a:endParaRPr lang="en-US" altLang="zh-CN" dirty="0"/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dirty="0"/>
              <a:t>流程</a:t>
            </a:r>
            <a:r>
              <a:rPr lang="zh-CN" altLang="en-US" dirty="0" smtClean="0"/>
              <a:t>模块</a:t>
            </a:r>
            <a:r>
              <a:rPr lang="zh-CN" altLang="en-US" dirty="0"/>
              <a:t>执行 ：读取输入，执行计算，记录过程变量，模块输出（注意这些步骤并非每拍都要执行，输入、输出、过程变量都可以选择不更新，保持上一拍。应当是触发式的，只做必要的读取和修改）</a:t>
            </a:r>
            <a:endParaRPr lang="en-US" altLang="zh-CN" dirty="0"/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dirty="0"/>
              <a:t>流程</a:t>
            </a:r>
            <a:r>
              <a:rPr lang="zh-CN" altLang="en-US" dirty="0" smtClean="0"/>
              <a:t>模块</a:t>
            </a:r>
            <a:r>
              <a:rPr lang="zh-CN" altLang="en-US" dirty="0"/>
              <a:t>错误处理：必要</a:t>
            </a:r>
            <a:endParaRPr lang="en-US" altLang="zh-CN" dirty="0"/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dirty="0"/>
              <a:t>流程</a:t>
            </a:r>
            <a:r>
              <a:rPr lang="zh-CN" altLang="en-US" dirty="0" smtClean="0"/>
              <a:t>模块</a:t>
            </a:r>
            <a:r>
              <a:rPr lang="zh-CN" altLang="en-US" dirty="0"/>
              <a:t>退出：必须的</a:t>
            </a:r>
            <a:r>
              <a:rPr lang="zh-CN" altLang="en-US" dirty="0">
                <a:solidFill>
                  <a:srgbClr val="FF0000"/>
                </a:solidFill>
              </a:rPr>
              <a:t>安全退出，无论发生什么最终模块一定要执行退出操作</a:t>
            </a:r>
            <a:r>
              <a:rPr lang="zh-CN" altLang="en-US" dirty="0"/>
              <a:t>，如恢复现场，释放资源控制权等。使能信号置位，不代表模块执行中止，模块一定要安全地退出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dirty="0"/>
              <a:t>流程</a:t>
            </a:r>
            <a:r>
              <a:rPr lang="zh-CN" altLang="en-US" dirty="0" smtClean="0"/>
              <a:t>模块</a:t>
            </a:r>
            <a:r>
              <a:rPr lang="zh-CN" altLang="en-US" dirty="0"/>
              <a:t>的销毁：目前不会动态</a:t>
            </a:r>
            <a:r>
              <a:rPr lang="zh-CN" altLang="en-US" dirty="0" smtClean="0"/>
              <a:t>销毁，除非关掉</a:t>
            </a:r>
            <a:r>
              <a:rPr lang="en-US" altLang="zh-CN" dirty="0" smtClean="0"/>
              <a:t>MCU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zh-CN" altLang="en-US" dirty="0" smtClean="0">
                <a:solidFill>
                  <a:srgbClr val="FF0000"/>
                </a:solidFill>
              </a:rPr>
              <a:t>注意：</a:t>
            </a:r>
            <a:endParaRPr lang="en-US" altLang="zh-CN" dirty="0" smtClean="0">
              <a:solidFill>
                <a:srgbClr val="FF0000"/>
              </a:solidFill>
            </a:endParaRP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AutoNum type="arabicPeriod"/>
            </a:pPr>
            <a:r>
              <a:rPr lang="zh-CN" altLang="en-US" dirty="0" smtClean="0">
                <a:solidFill>
                  <a:srgbClr val="FF0000"/>
                </a:solidFill>
              </a:rPr>
              <a:t>禁止</a:t>
            </a:r>
            <a:r>
              <a:rPr lang="zh-CN" altLang="en-US" dirty="0">
                <a:solidFill>
                  <a:srgbClr val="FF0000"/>
                </a:solidFill>
              </a:rPr>
              <a:t>外部直接修改状态机状态！！</a:t>
            </a:r>
            <a:r>
              <a:rPr lang="zh-CN" altLang="en-US" dirty="0" smtClean="0">
                <a:solidFill>
                  <a:srgbClr val="FF0000"/>
                </a:solidFill>
              </a:rPr>
              <a:t>！</a:t>
            </a:r>
            <a:endParaRPr lang="en-US" altLang="zh-CN" dirty="0" smtClean="0">
              <a:solidFill>
                <a:srgbClr val="FF0000"/>
              </a:solidFill>
            </a:endParaRP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AutoNum type="arabicPeriod"/>
            </a:pPr>
            <a:r>
              <a:rPr lang="zh-CN" altLang="en-US" dirty="0" smtClean="0">
                <a:solidFill>
                  <a:srgbClr val="FF0000"/>
                </a:solidFill>
              </a:rPr>
              <a:t>退出时，父状态机必须根据子状态机返回值确定子状态机安全退出！！！</a:t>
            </a:r>
            <a:endParaRPr lang="en-US" altLang="zh-CN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8095997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4"/>
          <p:cNvSpPr>
            <a:spLocks/>
          </p:cNvSpPr>
          <p:nvPr/>
        </p:nvSpPr>
        <p:spPr bwMode="auto">
          <a:xfrm>
            <a:off x="239791" y="241762"/>
            <a:ext cx="6412679" cy="54808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 w="12700" cap="flat" cmpd="sng">
            <a:noFill/>
            <a:prstDash val="solid"/>
            <a:miter lim="0"/>
            <a:headEnd/>
            <a:tailEnd/>
          </a:ln>
          <a:effectLst/>
        </p:spPr>
        <p:txBody>
          <a:bodyPr lIns="26789" tIns="26789" rIns="26789" bIns="26789" anchor="ctr"/>
          <a:lstStyle/>
          <a:p>
            <a:r>
              <a:rPr lang="zh-CN" altLang="en-US" sz="2400" b="1" dirty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</a:rPr>
              <a:t>二</a:t>
            </a:r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</a:rPr>
              <a:t>、</a:t>
            </a:r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  <a:sym typeface="+mn-lt"/>
              </a:rPr>
              <a:t>模块介绍</a:t>
            </a:r>
            <a:r>
              <a:rPr lang="en-US" altLang="zh-CN" sz="2400" b="1" dirty="0" smtClean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  <a:sym typeface="+mn-lt"/>
              </a:rPr>
              <a:t>——</a:t>
            </a:r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  <a:sym typeface="+mn-lt"/>
              </a:rPr>
              <a:t>流程模块注册使用全局变量</a:t>
            </a:r>
            <a:endParaRPr lang="zh-CN" altLang="en-US" sz="2000" b="1" dirty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72917" y="744131"/>
            <a:ext cx="5119215" cy="45720"/>
          </a:xfrm>
          <a:prstGeom prst="rect">
            <a:avLst/>
          </a:prstGeom>
          <a:gradFill>
            <a:gsLst>
              <a:gs pos="0">
                <a:srgbClr val="008CCF"/>
              </a:gs>
              <a:gs pos="100000">
                <a:srgbClr val="85C52F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1">
              <a:solidFill>
                <a:prstClr val="white"/>
              </a:solidFill>
              <a:sym typeface="Helvetica Ligh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39791" y="1598810"/>
            <a:ext cx="2965234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/>
              <a:t>注册</a:t>
            </a:r>
            <a:r>
              <a:rPr lang="en-US" altLang="zh-CN" dirty="0" smtClean="0"/>
              <a:t>IN</a:t>
            </a:r>
            <a:r>
              <a:rPr lang="zh-CN" altLang="en-US" dirty="0" smtClean="0"/>
              <a:t>对应生成</a:t>
            </a:r>
            <a:r>
              <a:rPr lang="en-US" altLang="zh-CN" dirty="0" smtClean="0"/>
              <a:t>Get</a:t>
            </a:r>
            <a:r>
              <a:rPr lang="zh-CN" altLang="en-US" dirty="0" smtClean="0"/>
              <a:t>函数</a:t>
            </a:r>
            <a:endParaRPr lang="en-US" altLang="zh-CN" dirty="0" smtClean="0"/>
          </a:p>
          <a:p>
            <a:r>
              <a:rPr lang="zh-CN" altLang="en-US" dirty="0" smtClean="0"/>
              <a:t>注册</a:t>
            </a:r>
            <a:r>
              <a:rPr lang="en-US" altLang="zh-CN" dirty="0" smtClean="0"/>
              <a:t>OUT</a:t>
            </a:r>
            <a:r>
              <a:rPr lang="zh-CN" altLang="en-US" dirty="0" smtClean="0"/>
              <a:t>对应生成</a:t>
            </a:r>
            <a:r>
              <a:rPr lang="en-US" altLang="zh-CN" dirty="0" smtClean="0"/>
              <a:t>Set</a:t>
            </a:r>
            <a:r>
              <a:rPr lang="zh-CN" altLang="en-US" dirty="0" smtClean="0"/>
              <a:t>函数</a:t>
            </a:r>
            <a:endParaRPr lang="en-US" altLang="zh-CN" dirty="0"/>
          </a:p>
          <a:p>
            <a:pPr>
              <a:lnSpc>
                <a:spcPct val="150000"/>
              </a:lnSpc>
              <a:spcAft>
                <a:spcPts val="600"/>
              </a:spcAft>
            </a:pPr>
            <a:endParaRPr lang="en-US" altLang="zh-CN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/>
          <a:srcRect l="25308" t="24428" r="25803" b="54093"/>
          <a:stretch/>
        </p:blipFill>
        <p:spPr>
          <a:xfrm>
            <a:off x="2952925" y="852190"/>
            <a:ext cx="9169168" cy="2274834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239790" y="3613566"/>
            <a:ext cx="986894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/>
              <a:t>根据</a:t>
            </a:r>
            <a:r>
              <a:rPr lang="en-US" altLang="zh-CN" dirty="0" err="1"/>
              <a:t>i</a:t>
            </a:r>
            <a:r>
              <a:rPr lang="en-US" altLang="zh-CN" dirty="0" err="1" smtClean="0"/>
              <a:t>f.h</a:t>
            </a:r>
            <a:r>
              <a:rPr lang="zh-CN" altLang="en-US" dirty="0" smtClean="0"/>
              <a:t>文件，可以得到模块的名称、输入输出</a:t>
            </a:r>
            <a:r>
              <a:rPr lang="zh-CN" altLang="en-US" dirty="0"/>
              <a:t>、</a:t>
            </a:r>
            <a:r>
              <a:rPr lang="zh-CN" altLang="en-US" dirty="0" smtClean="0"/>
              <a:t>以及调度情况。即模块的</a:t>
            </a:r>
            <a:r>
              <a:rPr lang="zh-CN" altLang="en-US" dirty="0" smtClean="0">
                <a:solidFill>
                  <a:srgbClr val="FF0000"/>
                </a:solidFill>
              </a:rPr>
              <a:t>全部接口信息</a:t>
            </a:r>
            <a:r>
              <a:rPr lang="zh-CN" altLang="en-US" dirty="0" smtClean="0"/>
              <a:t>！！！</a:t>
            </a:r>
            <a:endParaRPr lang="en-US" altLang="zh-CN" dirty="0"/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8197319"/>
              </p:ext>
            </p:extLst>
          </p:nvPr>
        </p:nvGraphicFramePr>
        <p:xfrm>
          <a:off x="572066" y="2526910"/>
          <a:ext cx="1150342" cy="942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6" name="包装程序外壳对象" showAsIcon="1" r:id="rId5" imgW="553680" imgH="453960" progId="Package">
                  <p:embed/>
                </p:oleObj>
              </mc:Choice>
              <mc:Fallback>
                <p:oleObj name="包装程序外壳对象" showAsIcon="1" r:id="rId5" imgW="553680" imgH="45396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72066" y="2526910"/>
                        <a:ext cx="1150342" cy="9426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7374938"/>
              </p:ext>
            </p:extLst>
          </p:nvPr>
        </p:nvGraphicFramePr>
        <p:xfrm>
          <a:off x="1616576" y="2514210"/>
          <a:ext cx="1215948" cy="955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7" name="包装程序外壳对象" showAsIcon="1" r:id="rId7" imgW="578160" imgH="453960" progId="Package">
                  <p:embed/>
                </p:oleObj>
              </mc:Choice>
              <mc:Fallback>
                <p:oleObj name="包装程序外壳对象" showAsIcon="1" r:id="rId7" imgW="578160" imgH="45396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616576" y="2514210"/>
                        <a:ext cx="1215948" cy="9553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图片 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974" y="4126865"/>
            <a:ext cx="4201470" cy="259785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5738070" y="4546315"/>
            <a:ext cx="567095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模块名：</a:t>
            </a:r>
            <a:r>
              <a:rPr lang="en-US" altLang="zh-CN" dirty="0" smtClean="0"/>
              <a:t>EXA</a:t>
            </a:r>
          </a:p>
          <a:p>
            <a:r>
              <a:rPr lang="zh-CN" altLang="en-US" dirty="0" smtClean="0"/>
              <a:t>调度：两个</a:t>
            </a:r>
            <a:r>
              <a:rPr lang="en-US" altLang="zh-CN" dirty="0" err="1" smtClean="0"/>
              <a:t>HInt</a:t>
            </a:r>
            <a:r>
              <a:rPr lang="zh-CN" altLang="en-US" dirty="0" smtClean="0"/>
              <a:t>、</a:t>
            </a:r>
            <a:r>
              <a:rPr lang="en-US" altLang="zh-CN" dirty="0" err="1" smtClean="0"/>
              <a:t>RInt</a:t>
            </a:r>
            <a:endParaRPr lang="en-US" altLang="zh-CN" dirty="0" smtClean="0"/>
          </a:p>
          <a:p>
            <a:r>
              <a:rPr lang="zh-CN" altLang="en-US" dirty="0" smtClean="0"/>
              <a:t>输入：</a:t>
            </a:r>
            <a:r>
              <a:rPr lang="en-US" altLang="zh-CN" dirty="0" smtClean="0"/>
              <a:t>1</a:t>
            </a:r>
            <a:r>
              <a:rPr lang="zh-CN" altLang="en-US" dirty="0" smtClean="0"/>
              <a:t>个</a:t>
            </a:r>
            <a:endParaRPr lang="en-US" altLang="zh-CN" dirty="0" smtClean="0"/>
          </a:p>
          <a:p>
            <a:r>
              <a:rPr lang="zh-CN" altLang="en-US" dirty="0" smtClean="0"/>
              <a:t>输出：</a:t>
            </a:r>
            <a:r>
              <a:rPr lang="en-US" altLang="zh-CN" dirty="0" smtClean="0"/>
              <a:t>3</a:t>
            </a:r>
            <a:r>
              <a:rPr lang="zh-CN" altLang="en-US" dirty="0" smtClean="0"/>
              <a:t>个</a:t>
            </a:r>
            <a:endParaRPr lang="en-US" altLang="zh-CN" dirty="0" smtClean="0"/>
          </a:p>
          <a:p>
            <a:r>
              <a:rPr lang="zh-CN" altLang="en-US" dirty="0" smtClean="0"/>
              <a:t>输入输出：</a:t>
            </a:r>
            <a:r>
              <a:rPr lang="en-US" altLang="zh-CN" dirty="0" smtClean="0"/>
              <a:t>1</a:t>
            </a:r>
            <a:r>
              <a:rPr lang="zh-CN" altLang="en-US" dirty="0" smtClean="0"/>
              <a:t>个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97977994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525" y="2146591"/>
            <a:ext cx="4218791" cy="31640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矩形 11"/>
          <p:cNvSpPr/>
          <p:nvPr/>
        </p:nvSpPr>
        <p:spPr>
          <a:xfrm rot="249763">
            <a:off x="2331235" y="2580810"/>
            <a:ext cx="2054727" cy="1323439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algn="ctr" defTabSz="913530">
              <a:defRPr/>
            </a:pPr>
            <a:r>
              <a:rPr lang="zh-CN" altLang="en-US" sz="6000" b="1" dirty="0">
                <a:solidFill>
                  <a:prstClr val="white"/>
                </a:solidFill>
                <a:cs typeface="+mn-ea"/>
                <a:sym typeface="+mn-lt"/>
              </a:rPr>
              <a:t>目录</a:t>
            </a:r>
            <a:r>
              <a:rPr lang="zh-CN" altLang="en-US" sz="4400" b="1" dirty="0">
                <a:solidFill>
                  <a:srgbClr val="0070C0"/>
                </a:solidFill>
                <a:cs typeface="+mn-ea"/>
                <a:sym typeface="+mn-lt"/>
              </a:rPr>
              <a:t> </a:t>
            </a:r>
            <a:r>
              <a:rPr lang="en-US" altLang="zh-CN" sz="4400" b="1" dirty="0">
                <a:solidFill>
                  <a:srgbClr val="0070C0"/>
                </a:solidFill>
                <a:cs typeface="+mn-ea"/>
                <a:sym typeface="+mn-lt"/>
              </a:rPr>
              <a:t> </a:t>
            </a:r>
          </a:p>
          <a:p>
            <a:pPr algn="ctr" defTabSz="913530">
              <a:defRPr/>
            </a:pPr>
            <a:r>
              <a:rPr lang="en-US" altLang="zh-CN" sz="2000" b="1" dirty="0">
                <a:solidFill>
                  <a:srgbClr val="0070C0"/>
                </a:solidFill>
                <a:cs typeface="+mn-ea"/>
                <a:sym typeface="+mn-lt"/>
              </a:rPr>
              <a:t> </a:t>
            </a:r>
          </a:p>
        </p:txBody>
      </p:sp>
      <p:grpSp>
        <p:nvGrpSpPr>
          <p:cNvPr id="18" name="组合 17"/>
          <p:cNvGrpSpPr/>
          <p:nvPr/>
        </p:nvGrpSpPr>
        <p:grpSpPr>
          <a:xfrm>
            <a:off x="5033120" y="3327149"/>
            <a:ext cx="4601074" cy="516754"/>
            <a:chOff x="4432191" y="2158547"/>
            <a:chExt cx="4067134" cy="523178"/>
          </a:xfrm>
        </p:grpSpPr>
        <p:sp>
          <p:nvSpPr>
            <p:cNvPr id="19" name="圆角矩形 18"/>
            <p:cNvSpPr/>
            <p:nvPr/>
          </p:nvSpPr>
          <p:spPr>
            <a:xfrm>
              <a:off x="5116721" y="2210556"/>
              <a:ext cx="3382604" cy="471169"/>
            </a:xfrm>
            <a:prstGeom prst="roundRect">
              <a:avLst/>
            </a:prstGeom>
            <a:noFill/>
            <a:ln>
              <a:noFill/>
            </a:ln>
            <a:effectLst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114044" tIns="57023" rIns="114044" bIns="57023" rtlCol="0" anchor="ctr"/>
            <a:lstStyle/>
            <a:p>
              <a:r>
                <a:rPr lang="zh-CN" altLang="en-US" sz="2400" b="1" dirty="0" smtClean="0">
                  <a:solidFill>
                    <a:srgbClr val="0070C0"/>
                  </a:solidFill>
                  <a:latin typeface="微软雅黑" panose="020B0503020204020204" pitchFamily="34" charset="-122"/>
                  <a:cs typeface="+mn-ea"/>
                  <a:sym typeface="+mn-lt"/>
                </a:rPr>
                <a:t>模块介绍</a:t>
              </a:r>
              <a:endParaRPr lang="zh-CN" altLang="en-US" sz="2400" b="1" dirty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4432191" y="2158547"/>
              <a:ext cx="604444" cy="508388"/>
              <a:chOff x="4798086" y="2176503"/>
              <a:chExt cx="604444" cy="508388"/>
            </a:xfrm>
          </p:grpSpPr>
          <p:pic>
            <p:nvPicPr>
              <p:cNvPr id="21" name="图片 20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4867367" y="2216891"/>
                <a:ext cx="467988" cy="468000"/>
              </a:xfrm>
              <a:prstGeom prst="rect">
                <a:avLst/>
              </a:prstGeom>
            </p:spPr>
          </p:pic>
          <p:sp>
            <p:nvSpPr>
              <p:cNvPr id="22" name="文本框 20"/>
              <p:cNvSpPr txBox="1"/>
              <p:nvPr/>
            </p:nvSpPr>
            <p:spPr>
              <a:xfrm>
                <a:off x="4798086" y="2176503"/>
                <a:ext cx="604444" cy="4674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400" dirty="0">
                    <a:solidFill>
                      <a:prstClr val="white"/>
                    </a:solidFill>
                    <a:latin typeface="微软雅黑" panose="020B0503020204020204" pitchFamily="34" charset="-122"/>
                    <a:cs typeface="+mn-ea"/>
                    <a:sym typeface="+mn-lt"/>
                  </a:rPr>
                  <a:t>2</a:t>
                </a:r>
                <a:endParaRPr lang="zh-CN" altLang="en-US" sz="2400" dirty="0">
                  <a:solidFill>
                    <a:prstClr val="white"/>
                  </a:solidFill>
                  <a:latin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3" name="组合 22"/>
          <p:cNvGrpSpPr/>
          <p:nvPr/>
        </p:nvGrpSpPr>
        <p:grpSpPr>
          <a:xfrm>
            <a:off x="5033120" y="4046816"/>
            <a:ext cx="4739566" cy="516754"/>
            <a:chOff x="4432191" y="2158547"/>
            <a:chExt cx="4067134" cy="523178"/>
          </a:xfrm>
        </p:grpSpPr>
        <p:sp>
          <p:nvSpPr>
            <p:cNvPr id="24" name="圆角矩形 23"/>
            <p:cNvSpPr/>
            <p:nvPr/>
          </p:nvSpPr>
          <p:spPr>
            <a:xfrm>
              <a:off x="5116721" y="2210556"/>
              <a:ext cx="3382604" cy="471169"/>
            </a:xfrm>
            <a:prstGeom prst="roundRect">
              <a:avLst/>
            </a:prstGeom>
            <a:noFill/>
            <a:ln>
              <a:noFill/>
            </a:ln>
            <a:effectLst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114044" tIns="57023" rIns="114044" bIns="57023" rtlCol="0" anchor="ctr"/>
            <a:lstStyle/>
            <a:p>
              <a:r>
                <a:rPr lang="zh-CN" altLang="en-US" sz="2400" b="1" dirty="0" smtClean="0">
                  <a:solidFill>
                    <a:srgbClr val="FF0000"/>
                  </a:solidFill>
                  <a:latin typeface="微软雅黑" panose="020B0503020204020204" pitchFamily="34" charset="-122"/>
                  <a:cs typeface="+mn-ea"/>
                  <a:sym typeface="+mn-lt"/>
                </a:rPr>
                <a:t>文件关系</a:t>
              </a:r>
              <a:endPara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4432191" y="2158547"/>
              <a:ext cx="604444" cy="508388"/>
              <a:chOff x="4798086" y="2176503"/>
              <a:chExt cx="604444" cy="508388"/>
            </a:xfrm>
          </p:grpSpPr>
          <p:pic>
            <p:nvPicPr>
              <p:cNvPr id="26" name="图片 25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4867367" y="2216891"/>
                <a:ext cx="467988" cy="468000"/>
              </a:xfrm>
              <a:prstGeom prst="rect">
                <a:avLst/>
              </a:prstGeom>
            </p:spPr>
          </p:pic>
          <p:sp>
            <p:nvSpPr>
              <p:cNvPr id="27" name="文本框 20"/>
              <p:cNvSpPr txBox="1"/>
              <p:nvPr/>
            </p:nvSpPr>
            <p:spPr>
              <a:xfrm>
                <a:off x="4798086" y="2176503"/>
                <a:ext cx="604444" cy="4674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400" dirty="0">
                    <a:solidFill>
                      <a:prstClr val="white"/>
                    </a:solidFill>
                    <a:latin typeface="微软雅黑" panose="020B0503020204020204" pitchFamily="34" charset="-122"/>
                    <a:cs typeface="+mn-ea"/>
                    <a:sym typeface="+mn-lt"/>
                  </a:rPr>
                  <a:t>3</a:t>
                </a:r>
                <a:endParaRPr lang="zh-CN" altLang="en-US" sz="2400" dirty="0">
                  <a:solidFill>
                    <a:prstClr val="white"/>
                  </a:solidFill>
                  <a:latin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5016263" y="2617976"/>
            <a:ext cx="4756423" cy="516754"/>
            <a:chOff x="4432191" y="2158547"/>
            <a:chExt cx="4067134" cy="523178"/>
          </a:xfrm>
        </p:grpSpPr>
        <p:sp>
          <p:nvSpPr>
            <p:cNvPr id="29" name="圆角矩形 28"/>
            <p:cNvSpPr/>
            <p:nvPr/>
          </p:nvSpPr>
          <p:spPr>
            <a:xfrm>
              <a:off x="5116721" y="2210556"/>
              <a:ext cx="3382604" cy="471169"/>
            </a:xfrm>
            <a:prstGeom prst="roundRect">
              <a:avLst/>
            </a:prstGeom>
            <a:noFill/>
            <a:ln>
              <a:noFill/>
            </a:ln>
            <a:effectLst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114044" tIns="57023" rIns="114044" bIns="57023" rtlCol="0" anchor="ctr"/>
            <a:lstStyle/>
            <a:p>
              <a:r>
                <a:rPr lang="zh-CN" altLang="en-US" sz="2400" b="1" dirty="0">
                  <a:solidFill>
                    <a:srgbClr val="0070C0"/>
                  </a:solidFill>
                  <a:latin typeface="微软雅黑" panose="020B0503020204020204" pitchFamily="34" charset="-122"/>
                  <a:cs typeface="+mn-ea"/>
                  <a:sym typeface="+mn-lt"/>
                </a:rPr>
                <a:t>概要介绍</a:t>
              </a:r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4432191" y="2158547"/>
              <a:ext cx="604444" cy="508388"/>
              <a:chOff x="4798086" y="2176503"/>
              <a:chExt cx="604444" cy="508388"/>
            </a:xfrm>
          </p:grpSpPr>
          <p:pic>
            <p:nvPicPr>
              <p:cNvPr id="31" name="图片 30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4867367" y="2216891"/>
                <a:ext cx="467988" cy="468000"/>
              </a:xfrm>
              <a:prstGeom prst="rect">
                <a:avLst/>
              </a:prstGeom>
            </p:spPr>
          </p:pic>
          <p:sp>
            <p:nvSpPr>
              <p:cNvPr id="32" name="文本框 20"/>
              <p:cNvSpPr txBox="1"/>
              <p:nvPr/>
            </p:nvSpPr>
            <p:spPr>
              <a:xfrm>
                <a:off x="4798086" y="2176503"/>
                <a:ext cx="604444" cy="4674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400" dirty="0">
                    <a:solidFill>
                      <a:prstClr val="white"/>
                    </a:solidFill>
                    <a:latin typeface="微软雅黑" panose="020B0503020204020204" pitchFamily="34" charset="-122"/>
                    <a:cs typeface="+mn-ea"/>
                    <a:sym typeface="+mn-lt"/>
                  </a:rPr>
                  <a:t>1</a:t>
                </a:r>
                <a:endParaRPr lang="zh-CN" altLang="en-US" sz="2400" dirty="0">
                  <a:solidFill>
                    <a:prstClr val="white"/>
                  </a:solidFill>
                  <a:latin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3" name="组合 32"/>
          <p:cNvGrpSpPr/>
          <p:nvPr/>
        </p:nvGrpSpPr>
        <p:grpSpPr>
          <a:xfrm>
            <a:off x="5033120" y="4726002"/>
            <a:ext cx="4739566" cy="516754"/>
            <a:chOff x="4432191" y="2158547"/>
            <a:chExt cx="4067134" cy="523178"/>
          </a:xfrm>
        </p:grpSpPr>
        <p:sp>
          <p:nvSpPr>
            <p:cNvPr id="34" name="圆角矩形 33"/>
            <p:cNvSpPr/>
            <p:nvPr/>
          </p:nvSpPr>
          <p:spPr>
            <a:xfrm>
              <a:off x="5116721" y="2210556"/>
              <a:ext cx="3382604" cy="471169"/>
            </a:xfrm>
            <a:prstGeom prst="roundRect">
              <a:avLst/>
            </a:prstGeom>
            <a:noFill/>
            <a:ln>
              <a:noFill/>
            </a:ln>
            <a:effectLst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114044" tIns="57023" rIns="114044" bIns="57023" rtlCol="0" anchor="ctr"/>
            <a:lstStyle/>
            <a:p>
              <a:r>
                <a:rPr lang="zh-CN" altLang="en-US" sz="2400" b="1" dirty="0" smtClean="0">
                  <a:solidFill>
                    <a:srgbClr val="0070C0"/>
                  </a:solidFill>
                  <a:latin typeface="微软雅黑" panose="020B0503020204020204" pitchFamily="34" charset="-122"/>
                  <a:cs typeface="+mn-ea"/>
                  <a:sym typeface="+mn-lt"/>
                </a:rPr>
                <a:t>问题与展望</a:t>
              </a:r>
              <a:endParaRPr lang="zh-CN" altLang="en-US" sz="2400" b="1" dirty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4432191" y="2158547"/>
              <a:ext cx="604444" cy="508388"/>
              <a:chOff x="4798086" y="2176503"/>
              <a:chExt cx="604444" cy="508388"/>
            </a:xfrm>
          </p:grpSpPr>
          <p:pic>
            <p:nvPicPr>
              <p:cNvPr id="36" name="图片 35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4867367" y="2216891"/>
                <a:ext cx="467988" cy="468000"/>
              </a:xfrm>
              <a:prstGeom prst="rect">
                <a:avLst/>
              </a:prstGeom>
            </p:spPr>
          </p:pic>
          <p:sp>
            <p:nvSpPr>
              <p:cNvPr id="37" name="文本框 20"/>
              <p:cNvSpPr txBox="1"/>
              <p:nvPr/>
            </p:nvSpPr>
            <p:spPr>
              <a:xfrm>
                <a:off x="4798086" y="2176503"/>
                <a:ext cx="604444" cy="4674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400" dirty="0" smtClean="0">
                    <a:solidFill>
                      <a:prstClr val="white"/>
                    </a:solidFill>
                    <a:latin typeface="微软雅黑" panose="020B0503020204020204" pitchFamily="34" charset="-122"/>
                    <a:cs typeface="+mn-ea"/>
                    <a:sym typeface="+mn-lt"/>
                  </a:rPr>
                  <a:t>4</a:t>
                </a:r>
                <a:endParaRPr lang="zh-CN" altLang="en-US" sz="2400" dirty="0">
                  <a:solidFill>
                    <a:prstClr val="white"/>
                  </a:solidFill>
                  <a:latin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30131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4"/>
          <p:cNvSpPr>
            <a:spLocks/>
          </p:cNvSpPr>
          <p:nvPr/>
        </p:nvSpPr>
        <p:spPr bwMode="auto">
          <a:xfrm>
            <a:off x="239791" y="241762"/>
            <a:ext cx="6412679" cy="54808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 w="12700" cap="flat" cmpd="sng">
            <a:noFill/>
            <a:prstDash val="solid"/>
            <a:miter lim="0"/>
            <a:headEnd/>
            <a:tailEnd/>
          </a:ln>
          <a:effectLst/>
        </p:spPr>
        <p:txBody>
          <a:bodyPr lIns="26789" tIns="26789" rIns="26789" bIns="26789" anchor="ctr"/>
          <a:lstStyle/>
          <a:p>
            <a:r>
              <a:rPr lang="zh-CN" altLang="en-US" sz="2400" b="1" dirty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</a:rPr>
              <a:t>三</a:t>
            </a:r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</a:rPr>
              <a:t>、</a:t>
            </a:r>
            <a:r>
              <a:rPr lang="zh-CN" altLang="en-US" sz="2400" b="1" dirty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  <a:sym typeface="+mn-lt"/>
              </a:rPr>
              <a:t>文件</a:t>
            </a:r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  <a:sym typeface="+mn-lt"/>
              </a:rPr>
              <a:t>关系</a:t>
            </a:r>
            <a:endParaRPr lang="zh-CN" altLang="en-US" sz="2000" b="1" dirty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72917" y="744131"/>
            <a:ext cx="5119215" cy="45720"/>
          </a:xfrm>
          <a:prstGeom prst="rect">
            <a:avLst/>
          </a:prstGeom>
          <a:gradFill>
            <a:gsLst>
              <a:gs pos="0">
                <a:srgbClr val="008CCF"/>
              </a:gs>
              <a:gs pos="100000">
                <a:srgbClr val="85C52F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1">
              <a:solidFill>
                <a:prstClr val="white"/>
              </a:solidFill>
              <a:sym typeface="Helvetica Light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88301"/>
            <a:ext cx="12192000" cy="5869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7362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4"/>
          <p:cNvSpPr>
            <a:spLocks/>
          </p:cNvSpPr>
          <p:nvPr/>
        </p:nvSpPr>
        <p:spPr bwMode="auto">
          <a:xfrm>
            <a:off x="239791" y="241762"/>
            <a:ext cx="6412679" cy="54808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 w="12700" cap="flat" cmpd="sng">
            <a:noFill/>
            <a:prstDash val="solid"/>
            <a:miter lim="0"/>
            <a:headEnd/>
            <a:tailEnd/>
          </a:ln>
          <a:effectLst/>
        </p:spPr>
        <p:txBody>
          <a:bodyPr lIns="26789" tIns="26789" rIns="26789" bIns="26789" anchor="ctr"/>
          <a:lstStyle/>
          <a:p>
            <a:r>
              <a:rPr lang="zh-CN" altLang="en-US" sz="2400" b="1" dirty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</a:rPr>
              <a:t>三</a:t>
            </a:r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</a:rPr>
              <a:t>、</a:t>
            </a:r>
            <a:r>
              <a:rPr lang="zh-CN" altLang="en-US" sz="2400" b="1" dirty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  <a:sym typeface="+mn-lt"/>
              </a:rPr>
              <a:t>文件</a:t>
            </a:r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  <a:sym typeface="+mn-lt"/>
              </a:rPr>
              <a:t>关系</a:t>
            </a:r>
            <a:r>
              <a:rPr lang="en-US" altLang="zh-CN" sz="2400" b="1" dirty="0" smtClean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  <a:sym typeface="+mn-lt"/>
              </a:rPr>
              <a:t>——</a:t>
            </a:r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  <a:sym typeface="+mn-lt"/>
              </a:rPr>
              <a:t>北斗星架构部分</a:t>
            </a:r>
            <a:endParaRPr lang="zh-CN" altLang="en-US" sz="2000" b="1" dirty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72917" y="744131"/>
            <a:ext cx="5119215" cy="45720"/>
          </a:xfrm>
          <a:prstGeom prst="rect">
            <a:avLst/>
          </a:prstGeom>
          <a:gradFill>
            <a:gsLst>
              <a:gs pos="0">
                <a:srgbClr val="008CCF"/>
              </a:gs>
              <a:gs pos="100000">
                <a:srgbClr val="85C52F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1">
              <a:solidFill>
                <a:prstClr val="white"/>
              </a:solidFill>
              <a:sym typeface="Helvetica Ligh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4418" y="1292220"/>
            <a:ext cx="6966319" cy="2137974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879133" y="4127383"/>
            <a:ext cx="999128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 smtClean="0"/>
              <a:t>BD_config.h</a:t>
            </a:r>
            <a:r>
              <a:rPr lang="zh-CN" altLang="en-US" dirty="0" smtClean="0"/>
              <a:t>：北斗星配置文件，包括硬件相关宏定义，调度枚举，堆空间设置等。</a:t>
            </a:r>
            <a:endParaRPr lang="en-US" altLang="zh-CN" dirty="0" smtClean="0"/>
          </a:p>
          <a:p>
            <a:r>
              <a:rPr lang="en-US" altLang="zh-CN" dirty="0" err="1" smtClean="0"/>
              <a:t>BD.h</a:t>
            </a:r>
            <a:r>
              <a:rPr lang="zh-CN" altLang="en-US" dirty="0" smtClean="0"/>
              <a:t>：</a:t>
            </a:r>
            <a:r>
              <a:rPr lang="zh-CN" altLang="en-US" dirty="0"/>
              <a:t>循环</a:t>
            </a:r>
            <a:r>
              <a:rPr lang="zh-CN" altLang="en-US" dirty="0" smtClean="0"/>
              <a:t>变量，</a:t>
            </a:r>
            <a:r>
              <a:rPr lang="en-US" altLang="zh-CN" dirty="0" err="1" smtClean="0"/>
              <a:t>malloc</a:t>
            </a:r>
            <a:r>
              <a:rPr lang="zh-CN" altLang="en-US" dirty="0" smtClean="0"/>
              <a:t>函数等。</a:t>
            </a:r>
            <a:endParaRPr lang="en-US" altLang="zh-CN" dirty="0" smtClean="0"/>
          </a:p>
          <a:p>
            <a:r>
              <a:rPr lang="en-US" altLang="zh-CN" dirty="0" err="1" smtClean="0"/>
              <a:t>BD_DataSync.h</a:t>
            </a:r>
            <a:r>
              <a:rPr lang="zh-CN" altLang="en-US" dirty="0" smtClean="0"/>
              <a:t>：数据同步区相关函数声明（函数定义需要在</a:t>
            </a:r>
            <a:r>
              <a:rPr lang="en-US" altLang="zh-CN" dirty="0" err="1" smtClean="0"/>
              <a:t>DataPool</a:t>
            </a:r>
            <a:r>
              <a:rPr lang="zh-CN" altLang="en-US" dirty="0" smtClean="0"/>
              <a:t>中实现）。</a:t>
            </a:r>
            <a:endParaRPr lang="en-US" altLang="zh-CN" dirty="0" smtClean="0"/>
          </a:p>
          <a:p>
            <a:r>
              <a:rPr lang="en-US" altLang="zh-CN" dirty="0" err="1" smtClean="0"/>
              <a:t>BD_Moif.h</a:t>
            </a:r>
            <a:r>
              <a:rPr lang="zh-CN" altLang="en-US" dirty="0" smtClean="0"/>
              <a:t>：</a:t>
            </a:r>
            <a:r>
              <a:rPr lang="en-US" altLang="zh-CN" dirty="0" smtClean="0"/>
              <a:t>Mo</a:t>
            </a:r>
            <a:r>
              <a:rPr lang="zh-CN" altLang="en-US" dirty="0" smtClean="0"/>
              <a:t>接口函数注册相关宏。</a:t>
            </a:r>
            <a:endParaRPr lang="en-US" altLang="zh-CN" dirty="0" smtClean="0"/>
          </a:p>
          <a:p>
            <a:r>
              <a:rPr lang="en-US" altLang="zh-CN" dirty="0" err="1" smtClean="0"/>
              <a:t>BD_Exif.h</a:t>
            </a:r>
            <a:r>
              <a:rPr lang="zh-CN" altLang="en-US" dirty="0" smtClean="0"/>
              <a:t>：</a:t>
            </a:r>
            <a:r>
              <a:rPr lang="en-US" altLang="zh-CN" dirty="0" smtClean="0"/>
              <a:t>Ex</a:t>
            </a:r>
            <a:r>
              <a:rPr lang="zh-CN" altLang="en-US" dirty="0" smtClean="0"/>
              <a:t>接口函数注册相关宏。</a:t>
            </a:r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9529880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4"/>
          <p:cNvSpPr>
            <a:spLocks/>
          </p:cNvSpPr>
          <p:nvPr/>
        </p:nvSpPr>
        <p:spPr bwMode="auto">
          <a:xfrm>
            <a:off x="239791" y="241762"/>
            <a:ext cx="6412679" cy="54808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 w="12700" cap="flat" cmpd="sng">
            <a:noFill/>
            <a:prstDash val="solid"/>
            <a:miter lim="0"/>
            <a:headEnd/>
            <a:tailEnd/>
          </a:ln>
          <a:effectLst/>
        </p:spPr>
        <p:txBody>
          <a:bodyPr lIns="26789" tIns="26789" rIns="26789" bIns="26789" anchor="ctr"/>
          <a:lstStyle/>
          <a:p>
            <a:r>
              <a:rPr lang="zh-CN" altLang="en-US" sz="2400" b="1" dirty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</a:rPr>
              <a:t>三</a:t>
            </a:r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</a:rPr>
              <a:t>、</a:t>
            </a:r>
            <a:r>
              <a:rPr lang="zh-CN" altLang="en-US" sz="2400" b="1" dirty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  <a:sym typeface="+mn-lt"/>
              </a:rPr>
              <a:t>文件</a:t>
            </a:r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  <a:sym typeface="+mn-lt"/>
              </a:rPr>
              <a:t>关系</a:t>
            </a:r>
            <a:r>
              <a:rPr lang="en-US" altLang="zh-CN" sz="2400" b="1" dirty="0" smtClean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  <a:sym typeface="+mn-lt"/>
              </a:rPr>
              <a:t>——</a:t>
            </a:r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  <a:sym typeface="+mn-lt"/>
              </a:rPr>
              <a:t>流程模块</a:t>
            </a:r>
            <a:endParaRPr lang="zh-CN" altLang="en-US" sz="2000" b="1" dirty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72917" y="744131"/>
            <a:ext cx="5119215" cy="45720"/>
          </a:xfrm>
          <a:prstGeom prst="rect">
            <a:avLst/>
          </a:prstGeom>
          <a:gradFill>
            <a:gsLst>
              <a:gs pos="0">
                <a:srgbClr val="008CCF"/>
              </a:gs>
              <a:gs pos="100000">
                <a:srgbClr val="85C52F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1">
              <a:solidFill>
                <a:prstClr val="white"/>
              </a:solidFill>
              <a:sym typeface="Helvetica Ligh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42454" y="2989318"/>
            <a:ext cx="66860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 smtClean="0"/>
              <a:t>if.h</a:t>
            </a:r>
            <a:r>
              <a:rPr lang="zh-CN" altLang="en-US" dirty="0" smtClean="0"/>
              <a:t>：接口函数注册文件。</a:t>
            </a:r>
            <a:endParaRPr lang="en-US" altLang="zh-CN" dirty="0" smtClean="0"/>
          </a:p>
          <a:p>
            <a:r>
              <a:rPr lang="en-US" altLang="zh-CN" dirty="0" smtClean="0"/>
              <a:t>.h</a:t>
            </a:r>
            <a:r>
              <a:rPr lang="zh-CN" altLang="en-US" dirty="0" smtClean="0"/>
              <a:t>：声明外部调用函数（</a:t>
            </a:r>
            <a:r>
              <a:rPr lang="en-US" altLang="zh-CN" dirty="0" smtClean="0"/>
              <a:t>Ex</a:t>
            </a:r>
            <a:r>
              <a:rPr lang="zh-CN" altLang="en-US" dirty="0" smtClean="0"/>
              <a:t>每个调度只能有一个相应的函数）。</a:t>
            </a:r>
            <a:endParaRPr lang="en-US" altLang="zh-CN" dirty="0" smtClean="0"/>
          </a:p>
          <a:p>
            <a:r>
              <a:rPr lang="en-US" altLang="zh-CN" dirty="0" err="1"/>
              <a:t>p</a:t>
            </a:r>
            <a:r>
              <a:rPr lang="en-US" altLang="zh-CN" dirty="0" err="1" smtClean="0"/>
              <a:t>vt.h</a:t>
            </a:r>
            <a:r>
              <a:rPr lang="zh-CN" altLang="en-US" dirty="0" smtClean="0"/>
              <a:t>：内部头文件，包含</a:t>
            </a:r>
            <a:r>
              <a:rPr lang="zh-CN" altLang="en-US" dirty="0"/>
              <a:t>私有</a:t>
            </a:r>
            <a:r>
              <a:rPr lang="zh-CN" altLang="en-US" dirty="0" smtClean="0"/>
              <a:t>结构体声明，及模块内部公用函数。</a:t>
            </a:r>
            <a:endParaRPr lang="en-US" altLang="zh-CN" dirty="0" smtClean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2470" y="1073792"/>
            <a:ext cx="5442141" cy="5310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5565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4"/>
          <p:cNvSpPr>
            <a:spLocks/>
          </p:cNvSpPr>
          <p:nvPr/>
        </p:nvSpPr>
        <p:spPr bwMode="auto">
          <a:xfrm>
            <a:off x="239791" y="241762"/>
            <a:ext cx="6412679" cy="54808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 w="12700" cap="flat" cmpd="sng">
            <a:noFill/>
            <a:prstDash val="solid"/>
            <a:miter lim="0"/>
            <a:headEnd/>
            <a:tailEnd/>
          </a:ln>
          <a:effectLst/>
        </p:spPr>
        <p:txBody>
          <a:bodyPr lIns="26789" tIns="26789" rIns="26789" bIns="26789" anchor="ctr"/>
          <a:lstStyle/>
          <a:p>
            <a:r>
              <a:rPr lang="zh-CN" altLang="en-US" sz="2400" b="1" dirty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</a:rPr>
              <a:t>三</a:t>
            </a:r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</a:rPr>
              <a:t>、</a:t>
            </a:r>
            <a:r>
              <a:rPr lang="zh-CN" altLang="en-US" sz="2400" b="1" dirty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  <a:sym typeface="+mn-lt"/>
              </a:rPr>
              <a:t>文件</a:t>
            </a:r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  <a:sym typeface="+mn-lt"/>
              </a:rPr>
              <a:t>关系</a:t>
            </a:r>
            <a:r>
              <a:rPr lang="en-US" altLang="zh-CN" sz="2400" b="1" dirty="0" smtClean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  <a:sym typeface="+mn-lt"/>
              </a:rPr>
              <a:t>——</a:t>
            </a:r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  <a:sym typeface="+mn-lt"/>
              </a:rPr>
              <a:t>全局数据池</a:t>
            </a:r>
            <a:endParaRPr lang="zh-CN" altLang="en-US" sz="2000" b="1" dirty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72917" y="744131"/>
            <a:ext cx="5119215" cy="45720"/>
          </a:xfrm>
          <a:prstGeom prst="rect">
            <a:avLst/>
          </a:prstGeom>
          <a:gradFill>
            <a:gsLst>
              <a:gs pos="0">
                <a:srgbClr val="008CCF"/>
              </a:gs>
              <a:gs pos="100000">
                <a:srgbClr val="85C52F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1">
              <a:solidFill>
                <a:prstClr val="white"/>
              </a:solidFill>
              <a:sym typeface="Helvetica Ligh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70450" y="1931944"/>
            <a:ext cx="54780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 smtClean="0"/>
              <a:t>DataPool.h</a:t>
            </a:r>
            <a:r>
              <a:rPr lang="zh-CN" altLang="en-US" dirty="0" smtClean="0"/>
              <a:t>：轴号，全局变量结构体定义。</a:t>
            </a:r>
            <a:endParaRPr lang="en-US" altLang="zh-CN" dirty="0" smtClean="0"/>
          </a:p>
          <a:p>
            <a:r>
              <a:rPr lang="zh-CN" altLang="en-US" dirty="0" smtClean="0"/>
              <a:t>数据同步函数需要在全局数据池模块中实现。</a:t>
            </a:r>
            <a:endParaRPr lang="en-US" altLang="zh-CN" dirty="0" smtClean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9265" y="744131"/>
            <a:ext cx="3495131" cy="3096019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98716" y="3917164"/>
            <a:ext cx="2759978" cy="2813238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707123" y="5000617"/>
            <a:ext cx="5478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.h</a:t>
            </a:r>
            <a:r>
              <a:rPr lang="zh-CN" altLang="en-US" dirty="0" smtClean="0"/>
              <a:t>：公用结构体、外部调用函数声明。</a:t>
            </a:r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31718334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4"/>
          <p:cNvSpPr>
            <a:spLocks/>
          </p:cNvSpPr>
          <p:nvPr/>
        </p:nvSpPr>
        <p:spPr bwMode="auto">
          <a:xfrm>
            <a:off x="239791" y="241762"/>
            <a:ext cx="6412679" cy="54808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 w="12700" cap="flat" cmpd="sng">
            <a:noFill/>
            <a:prstDash val="solid"/>
            <a:miter lim="0"/>
            <a:headEnd/>
            <a:tailEnd/>
          </a:ln>
          <a:effectLst/>
        </p:spPr>
        <p:txBody>
          <a:bodyPr lIns="26789" tIns="26789" rIns="26789" bIns="26789" anchor="ctr"/>
          <a:lstStyle/>
          <a:p>
            <a:r>
              <a:rPr lang="zh-CN" altLang="en-US" sz="2400" b="1" dirty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</a:rPr>
              <a:t>三</a:t>
            </a:r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</a:rPr>
              <a:t>、</a:t>
            </a:r>
            <a:r>
              <a:rPr lang="zh-CN" altLang="en-US" sz="2400" b="1" dirty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  <a:sym typeface="+mn-lt"/>
              </a:rPr>
              <a:t>文件</a:t>
            </a:r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  <a:sym typeface="+mn-lt"/>
              </a:rPr>
              <a:t>关系</a:t>
            </a:r>
            <a:r>
              <a:rPr lang="en-US" altLang="zh-CN" sz="2400" b="1" dirty="0" smtClean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  <a:sym typeface="+mn-lt"/>
              </a:rPr>
              <a:t>——</a:t>
            </a:r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  <a:sym typeface="+mn-lt"/>
              </a:rPr>
              <a:t>主函数</a:t>
            </a:r>
            <a:endParaRPr lang="zh-CN" altLang="en-US" sz="2000" b="1" dirty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72917" y="744131"/>
            <a:ext cx="5119215" cy="45720"/>
          </a:xfrm>
          <a:prstGeom prst="rect">
            <a:avLst/>
          </a:prstGeom>
          <a:gradFill>
            <a:gsLst>
              <a:gs pos="0">
                <a:srgbClr val="008CCF"/>
              </a:gs>
              <a:gs pos="100000">
                <a:srgbClr val="85C52F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1">
              <a:solidFill>
                <a:prstClr val="white"/>
              </a:solidFill>
              <a:sym typeface="Helvetica Ligh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72916" y="1107554"/>
            <a:ext cx="622855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主函数指</a:t>
            </a:r>
            <a:r>
              <a:rPr lang="en-US" altLang="zh-CN" dirty="0" smtClean="0"/>
              <a:t>main</a:t>
            </a:r>
            <a:r>
              <a:rPr lang="zh-CN" altLang="en-US" dirty="0" smtClean="0"/>
              <a:t>函数和调度中断函数，需要包含</a:t>
            </a:r>
            <a:r>
              <a:rPr lang="en-US" altLang="zh-CN" dirty="0" err="1"/>
              <a:t>BD_Data</a:t>
            </a:r>
            <a:endParaRPr lang="en-US" altLang="zh-CN" dirty="0"/>
          </a:p>
          <a:p>
            <a:r>
              <a:rPr lang="en-US" altLang="zh-CN" dirty="0" err="1"/>
              <a:t>Sync.h</a:t>
            </a:r>
            <a:r>
              <a:rPr lang="zh-CN" altLang="en-US" dirty="0" smtClean="0"/>
              <a:t>和各个</a:t>
            </a:r>
            <a:r>
              <a:rPr lang="en-US" altLang="zh-CN" dirty="0" err="1" smtClean="0"/>
              <a:t>Ex.h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r>
              <a:rPr lang="zh-CN" altLang="en-US" dirty="0" smtClean="0"/>
              <a:t>所有模块都是</a:t>
            </a:r>
            <a:r>
              <a:rPr lang="en-US" altLang="zh-CN" dirty="0" smtClean="0"/>
              <a:t>void*</a:t>
            </a:r>
            <a:r>
              <a:rPr lang="zh-CN" altLang="en-US" dirty="0" smtClean="0"/>
              <a:t>数组，数组长度大部分为轴数。</a:t>
            </a:r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r>
              <a:rPr lang="en-US" altLang="zh-CN" dirty="0"/>
              <a:t>main</a:t>
            </a:r>
            <a:r>
              <a:rPr lang="zh-CN" altLang="en-US" dirty="0" smtClean="0"/>
              <a:t>函数</a:t>
            </a:r>
            <a:r>
              <a:rPr lang="zh-CN" altLang="en-US" dirty="0"/>
              <a:t>：</a:t>
            </a:r>
            <a:r>
              <a:rPr lang="zh-CN" altLang="en-US" dirty="0" smtClean="0"/>
              <a:t>需要执行各模块的构造函数和初始化函数。</a:t>
            </a:r>
            <a:endParaRPr lang="en-US" altLang="zh-CN" dirty="0" smtClean="0"/>
          </a:p>
        </p:txBody>
      </p:sp>
      <p:sp>
        <p:nvSpPr>
          <p:cNvPr id="8" name="文本框 7"/>
          <p:cNvSpPr txBox="1"/>
          <p:nvPr/>
        </p:nvSpPr>
        <p:spPr>
          <a:xfrm>
            <a:off x="239791" y="5480813"/>
            <a:ext cx="54780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调度中断函数：执行数据同步函数；根据模块的优先级按顺序执行</a:t>
            </a:r>
            <a:r>
              <a:rPr lang="en-US" altLang="zh-CN" dirty="0" smtClean="0"/>
              <a:t>Ex</a:t>
            </a:r>
            <a:r>
              <a:rPr lang="zh-CN" altLang="en-US" dirty="0" smtClean="0"/>
              <a:t>相应的函数。</a:t>
            </a:r>
            <a:endParaRPr lang="en-US" altLang="zh-CN" dirty="0" smtClean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9835" y="982164"/>
            <a:ext cx="2703637" cy="366543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9834" y="5010288"/>
            <a:ext cx="2703637" cy="1532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5980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525" y="2146591"/>
            <a:ext cx="4218791" cy="31640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矩形 11"/>
          <p:cNvSpPr/>
          <p:nvPr/>
        </p:nvSpPr>
        <p:spPr>
          <a:xfrm rot="249763">
            <a:off x="2331235" y="2580810"/>
            <a:ext cx="2054727" cy="1323439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algn="ctr" defTabSz="913530">
              <a:defRPr/>
            </a:pPr>
            <a:r>
              <a:rPr lang="zh-CN" altLang="en-US" sz="6000" b="1" dirty="0">
                <a:solidFill>
                  <a:prstClr val="white"/>
                </a:solidFill>
                <a:cs typeface="+mn-ea"/>
                <a:sym typeface="+mn-lt"/>
              </a:rPr>
              <a:t>目录</a:t>
            </a:r>
            <a:r>
              <a:rPr lang="zh-CN" altLang="en-US" sz="4400" b="1" dirty="0">
                <a:solidFill>
                  <a:srgbClr val="0070C0"/>
                </a:solidFill>
                <a:cs typeface="+mn-ea"/>
                <a:sym typeface="+mn-lt"/>
              </a:rPr>
              <a:t> </a:t>
            </a:r>
            <a:r>
              <a:rPr lang="en-US" altLang="zh-CN" sz="4400" b="1" dirty="0">
                <a:solidFill>
                  <a:srgbClr val="0070C0"/>
                </a:solidFill>
                <a:cs typeface="+mn-ea"/>
                <a:sym typeface="+mn-lt"/>
              </a:rPr>
              <a:t> </a:t>
            </a:r>
          </a:p>
          <a:p>
            <a:pPr algn="ctr" defTabSz="913530">
              <a:defRPr/>
            </a:pPr>
            <a:r>
              <a:rPr lang="en-US" altLang="zh-CN" sz="2000" b="1" dirty="0">
                <a:solidFill>
                  <a:srgbClr val="0070C0"/>
                </a:solidFill>
                <a:cs typeface="+mn-ea"/>
                <a:sym typeface="+mn-lt"/>
              </a:rPr>
              <a:t> </a:t>
            </a:r>
          </a:p>
        </p:txBody>
      </p:sp>
      <p:grpSp>
        <p:nvGrpSpPr>
          <p:cNvPr id="18" name="组合 17"/>
          <p:cNvGrpSpPr/>
          <p:nvPr/>
        </p:nvGrpSpPr>
        <p:grpSpPr>
          <a:xfrm>
            <a:off x="5033120" y="3327149"/>
            <a:ext cx="4601074" cy="516754"/>
            <a:chOff x="4432191" y="2158547"/>
            <a:chExt cx="4067134" cy="523178"/>
          </a:xfrm>
        </p:grpSpPr>
        <p:sp>
          <p:nvSpPr>
            <p:cNvPr id="19" name="圆角矩形 18"/>
            <p:cNvSpPr/>
            <p:nvPr/>
          </p:nvSpPr>
          <p:spPr>
            <a:xfrm>
              <a:off x="5116721" y="2210556"/>
              <a:ext cx="3382604" cy="471169"/>
            </a:xfrm>
            <a:prstGeom prst="roundRect">
              <a:avLst/>
            </a:prstGeom>
            <a:noFill/>
            <a:ln>
              <a:noFill/>
            </a:ln>
            <a:effectLst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114044" tIns="57023" rIns="114044" bIns="57023" rtlCol="0" anchor="ctr"/>
            <a:lstStyle/>
            <a:p>
              <a:r>
                <a:rPr lang="zh-CN" altLang="en-US" sz="2400" b="1" dirty="0" smtClean="0">
                  <a:solidFill>
                    <a:srgbClr val="0070C0"/>
                  </a:solidFill>
                  <a:latin typeface="微软雅黑" panose="020B0503020204020204" pitchFamily="34" charset="-122"/>
                  <a:cs typeface="+mn-ea"/>
                  <a:sym typeface="+mn-lt"/>
                </a:rPr>
                <a:t>模块介绍</a:t>
              </a:r>
              <a:endParaRPr lang="zh-CN" altLang="en-US" sz="2400" b="1" dirty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4432191" y="2158547"/>
              <a:ext cx="604444" cy="508388"/>
              <a:chOff x="4798086" y="2176503"/>
              <a:chExt cx="604444" cy="508388"/>
            </a:xfrm>
          </p:grpSpPr>
          <p:pic>
            <p:nvPicPr>
              <p:cNvPr id="21" name="图片 20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4867367" y="2216891"/>
                <a:ext cx="467988" cy="468000"/>
              </a:xfrm>
              <a:prstGeom prst="rect">
                <a:avLst/>
              </a:prstGeom>
            </p:spPr>
          </p:pic>
          <p:sp>
            <p:nvSpPr>
              <p:cNvPr id="22" name="文本框 20"/>
              <p:cNvSpPr txBox="1"/>
              <p:nvPr/>
            </p:nvSpPr>
            <p:spPr>
              <a:xfrm>
                <a:off x="4798086" y="2176503"/>
                <a:ext cx="604444" cy="4674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400" dirty="0">
                    <a:solidFill>
                      <a:prstClr val="white"/>
                    </a:solidFill>
                    <a:latin typeface="微软雅黑" panose="020B0503020204020204" pitchFamily="34" charset="-122"/>
                    <a:cs typeface="+mn-ea"/>
                    <a:sym typeface="+mn-lt"/>
                  </a:rPr>
                  <a:t>2</a:t>
                </a:r>
                <a:endParaRPr lang="zh-CN" altLang="en-US" sz="2400" dirty="0">
                  <a:solidFill>
                    <a:prstClr val="white"/>
                  </a:solidFill>
                  <a:latin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3" name="组合 22"/>
          <p:cNvGrpSpPr/>
          <p:nvPr/>
        </p:nvGrpSpPr>
        <p:grpSpPr>
          <a:xfrm>
            <a:off x="5033120" y="4046816"/>
            <a:ext cx="4739566" cy="516754"/>
            <a:chOff x="4432191" y="2158547"/>
            <a:chExt cx="4067134" cy="523178"/>
          </a:xfrm>
        </p:grpSpPr>
        <p:sp>
          <p:nvSpPr>
            <p:cNvPr id="24" name="圆角矩形 23"/>
            <p:cNvSpPr/>
            <p:nvPr/>
          </p:nvSpPr>
          <p:spPr>
            <a:xfrm>
              <a:off x="5116721" y="2210556"/>
              <a:ext cx="3382604" cy="471169"/>
            </a:xfrm>
            <a:prstGeom prst="roundRect">
              <a:avLst/>
            </a:prstGeom>
            <a:noFill/>
            <a:ln>
              <a:noFill/>
            </a:ln>
            <a:effectLst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114044" tIns="57023" rIns="114044" bIns="57023" rtlCol="0" anchor="ctr"/>
            <a:lstStyle/>
            <a:p>
              <a:r>
                <a:rPr lang="zh-CN" altLang="en-US" sz="2400" b="1" dirty="0" smtClean="0">
                  <a:solidFill>
                    <a:srgbClr val="0070C0"/>
                  </a:solidFill>
                  <a:latin typeface="微软雅黑" panose="020B0503020204020204" pitchFamily="34" charset="-122"/>
                  <a:cs typeface="+mn-ea"/>
                  <a:sym typeface="+mn-lt"/>
                </a:rPr>
                <a:t>文件关系</a:t>
              </a:r>
              <a:endParaRPr lang="zh-CN" altLang="en-US" sz="2400" b="1" dirty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4432191" y="2158547"/>
              <a:ext cx="604444" cy="508388"/>
              <a:chOff x="4798086" y="2176503"/>
              <a:chExt cx="604444" cy="508388"/>
            </a:xfrm>
          </p:grpSpPr>
          <p:pic>
            <p:nvPicPr>
              <p:cNvPr id="26" name="图片 25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4867367" y="2216891"/>
                <a:ext cx="467988" cy="468000"/>
              </a:xfrm>
              <a:prstGeom prst="rect">
                <a:avLst/>
              </a:prstGeom>
            </p:spPr>
          </p:pic>
          <p:sp>
            <p:nvSpPr>
              <p:cNvPr id="27" name="文本框 20"/>
              <p:cNvSpPr txBox="1"/>
              <p:nvPr/>
            </p:nvSpPr>
            <p:spPr>
              <a:xfrm>
                <a:off x="4798086" y="2176503"/>
                <a:ext cx="604444" cy="4674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400" dirty="0">
                    <a:solidFill>
                      <a:prstClr val="white"/>
                    </a:solidFill>
                    <a:latin typeface="微软雅黑" panose="020B0503020204020204" pitchFamily="34" charset="-122"/>
                    <a:cs typeface="+mn-ea"/>
                    <a:sym typeface="+mn-lt"/>
                  </a:rPr>
                  <a:t>3</a:t>
                </a:r>
                <a:endParaRPr lang="zh-CN" altLang="en-US" sz="2400" dirty="0">
                  <a:solidFill>
                    <a:prstClr val="white"/>
                  </a:solidFill>
                  <a:latin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5016263" y="2617976"/>
            <a:ext cx="4756423" cy="516754"/>
            <a:chOff x="4432191" y="2158547"/>
            <a:chExt cx="4067134" cy="523178"/>
          </a:xfrm>
        </p:grpSpPr>
        <p:sp>
          <p:nvSpPr>
            <p:cNvPr id="29" name="圆角矩形 28"/>
            <p:cNvSpPr/>
            <p:nvPr/>
          </p:nvSpPr>
          <p:spPr>
            <a:xfrm>
              <a:off x="5116721" y="2210556"/>
              <a:ext cx="3382604" cy="471169"/>
            </a:xfrm>
            <a:prstGeom prst="roundRect">
              <a:avLst/>
            </a:prstGeom>
            <a:noFill/>
            <a:ln>
              <a:noFill/>
            </a:ln>
            <a:effectLst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114044" tIns="57023" rIns="114044" bIns="57023" rtlCol="0" anchor="ctr"/>
            <a:lstStyle/>
            <a:p>
              <a:r>
                <a:rPr lang="zh-CN" altLang="en-US" sz="2400" b="1" dirty="0">
                  <a:solidFill>
                    <a:srgbClr val="0070C0"/>
                  </a:solidFill>
                  <a:latin typeface="微软雅黑" panose="020B0503020204020204" pitchFamily="34" charset="-122"/>
                  <a:cs typeface="+mn-ea"/>
                  <a:sym typeface="+mn-lt"/>
                </a:rPr>
                <a:t>概要介绍</a:t>
              </a:r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4432191" y="2158547"/>
              <a:ext cx="604444" cy="508388"/>
              <a:chOff x="4798086" y="2176503"/>
              <a:chExt cx="604444" cy="508388"/>
            </a:xfrm>
          </p:grpSpPr>
          <p:pic>
            <p:nvPicPr>
              <p:cNvPr id="31" name="图片 30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4867367" y="2216891"/>
                <a:ext cx="467988" cy="468000"/>
              </a:xfrm>
              <a:prstGeom prst="rect">
                <a:avLst/>
              </a:prstGeom>
            </p:spPr>
          </p:pic>
          <p:sp>
            <p:nvSpPr>
              <p:cNvPr id="32" name="文本框 20"/>
              <p:cNvSpPr txBox="1"/>
              <p:nvPr/>
            </p:nvSpPr>
            <p:spPr>
              <a:xfrm>
                <a:off x="4798086" y="2176503"/>
                <a:ext cx="604444" cy="4674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400" dirty="0">
                    <a:solidFill>
                      <a:prstClr val="white"/>
                    </a:solidFill>
                    <a:latin typeface="微软雅黑" panose="020B0503020204020204" pitchFamily="34" charset="-122"/>
                    <a:cs typeface="+mn-ea"/>
                    <a:sym typeface="+mn-lt"/>
                  </a:rPr>
                  <a:t>1</a:t>
                </a:r>
                <a:endParaRPr lang="zh-CN" altLang="en-US" sz="2400" dirty="0">
                  <a:solidFill>
                    <a:prstClr val="white"/>
                  </a:solidFill>
                  <a:latin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3" name="组合 32"/>
          <p:cNvGrpSpPr/>
          <p:nvPr/>
        </p:nvGrpSpPr>
        <p:grpSpPr>
          <a:xfrm>
            <a:off x="5033120" y="4726002"/>
            <a:ext cx="4739566" cy="516754"/>
            <a:chOff x="4432191" y="2158547"/>
            <a:chExt cx="4067134" cy="523178"/>
          </a:xfrm>
        </p:grpSpPr>
        <p:sp>
          <p:nvSpPr>
            <p:cNvPr id="34" name="圆角矩形 33"/>
            <p:cNvSpPr/>
            <p:nvPr/>
          </p:nvSpPr>
          <p:spPr>
            <a:xfrm>
              <a:off x="5116721" y="2210556"/>
              <a:ext cx="3382604" cy="471169"/>
            </a:xfrm>
            <a:prstGeom prst="roundRect">
              <a:avLst/>
            </a:prstGeom>
            <a:noFill/>
            <a:ln>
              <a:noFill/>
            </a:ln>
            <a:effectLst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114044" tIns="57023" rIns="114044" bIns="57023" rtlCol="0" anchor="ctr"/>
            <a:lstStyle/>
            <a:p>
              <a:r>
                <a:rPr lang="zh-CN" altLang="en-US" sz="2400" b="1" dirty="0" smtClean="0">
                  <a:solidFill>
                    <a:srgbClr val="FF0000"/>
                  </a:solidFill>
                  <a:latin typeface="微软雅黑" panose="020B0503020204020204" pitchFamily="34" charset="-122"/>
                  <a:cs typeface="+mn-ea"/>
                  <a:sym typeface="+mn-lt"/>
                </a:rPr>
                <a:t>问题与展望</a:t>
              </a:r>
              <a:endPara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4432191" y="2158547"/>
              <a:ext cx="604444" cy="508388"/>
              <a:chOff x="4798086" y="2176503"/>
              <a:chExt cx="604444" cy="508388"/>
            </a:xfrm>
          </p:grpSpPr>
          <p:pic>
            <p:nvPicPr>
              <p:cNvPr id="36" name="图片 35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4867367" y="2216891"/>
                <a:ext cx="467988" cy="468000"/>
              </a:xfrm>
              <a:prstGeom prst="rect">
                <a:avLst/>
              </a:prstGeom>
            </p:spPr>
          </p:pic>
          <p:sp>
            <p:nvSpPr>
              <p:cNvPr id="37" name="文本框 20"/>
              <p:cNvSpPr txBox="1"/>
              <p:nvPr/>
            </p:nvSpPr>
            <p:spPr>
              <a:xfrm>
                <a:off x="4798086" y="2176503"/>
                <a:ext cx="604444" cy="4674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400" dirty="0" smtClean="0">
                    <a:solidFill>
                      <a:prstClr val="white"/>
                    </a:solidFill>
                    <a:latin typeface="微软雅黑" panose="020B0503020204020204" pitchFamily="34" charset="-122"/>
                    <a:cs typeface="+mn-ea"/>
                    <a:sym typeface="+mn-lt"/>
                  </a:rPr>
                  <a:t>4</a:t>
                </a:r>
                <a:endParaRPr lang="zh-CN" altLang="en-US" sz="2400" dirty="0">
                  <a:solidFill>
                    <a:prstClr val="white"/>
                  </a:solidFill>
                  <a:latin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28225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4"/>
          <p:cNvSpPr>
            <a:spLocks/>
          </p:cNvSpPr>
          <p:nvPr/>
        </p:nvSpPr>
        <p:spPr bwMode="auto">
          <a:xfrm>
            <a:off x="239791" y="241762"/>
            <a:ext cx="6412679" cy="54808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 w="12700" cap="flat" cmpd="sng">
            <a:noFill/>
            <a:prstDash val="solid"/>
            <a:miter lim="0"/>
            <a:headEnd/>
            <a:tailEnd/>
          </a:ln>
          <a:effectLst/>
        </p:spPr>
        <p:txBody>
          <a:bodyPr lIns="26789" tIns="26789" rIns="26789" bIns="26789" anchor="ctr"/>
          <a:lstStyle/>
          <a:p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</a:rPr>
              <a:t>四、</a:t>
            </a:r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  <a:sym typeface="+mn-lt"/>
              </a:rPr>
              <a:t>问题与展望</a:t>
            </a:r>
            <a:r>
              <a:rPr lang="en-US" altLang="zh-CN" sz="2400" b="1" dirty="0" smtClean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  <a:sym typeface="+mn-lt"/>
              </a:rPr>
              <a:t>——</a:t>
            </a:r>
            <a:r>
              <a:rPr lang="zh-CN" altLang="en-US" sz="2400" b="1" dirty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  <a:sym typeface="+mn-lt"/>
              </a:rPr>
              <a:t>问题</a:t>
            </a:r>
            <a:endParaRPr lang="zh-CN" altLang="en-US" sz="2000" b="1" dirty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72917" y="744131"/>
            <a:ext cx="5119215" cy="45720"/>
          </a:xfrm>
          <a:prstGeom prst="rect">
            <a:avLst/>
          </a:prstGeom>
          <a:gradFill>
            <a:gsLst>
              <a:gs pos="0">
                <a:srgbClr val="008CCF"/>
              </a:gs>
              <a:gs pos="100000">
                <a:srgbClr val="85C52F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1">
              <a:solidFill>
                <a:prstClr val="white"/>
              </a:solidFill>
              <a:sym typeface="Helvetica Ligh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72917" y="999832"/>
            <a:ext cx="72508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/>
              <a:t>问题</a:t>
            </a:r>
            <a:r>
              <a:rPr lang="en-US" altLang="zh-CN" sz="3200" b="1" dirty="0" smtClean="0"/>
              <a:t>1</a:t>
            </a:r>
            <a:r>
              <a:rPr lang="zh-CN" altLang="en-US" sz="3200" b="1" dirty="0" smtClean="0"/>
              <a:t>：过多全局变量</a:t>
            </a:r>
            <a:r>
              <a:rPr lang="zh-CN" altLang="en-US" sz="3200" b="1" dirty="0"/>
              <a:t>（标志位</a:t>
            </a:r>
            <a:r>
              <a:rPr lang="zh-CN" altLang="en-US" sz="3200" b="1" dirty="0" smtClean="0"/>
              <a:t>）轮询</a:t>
            </a:r>
            <a:endParaRPr lang="zh-CN" altLang="en-US" sz="3200" b="1" dirty="0"/>
          </a:p>
        </p:txBody>
      </p:sp>
      <p:sp>
        <p:nvSpPr>
          <p:cNvPr id="6" name="文本框 5"/>
          <p:cNvSpPr txBox="1"/>
          <p:nvPr/>
        </p:nvSpPr>
        <p:spPr>
          <a:xfrm>
            <a:off x="272917" y="2043021"/>
            <a:ext cx="11632934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dirty="0" smtClean="0"/>
              <a:t>全局变量</a:t>
            </a:r>
            <a:r>
              <a:rPr lang="zh-CN" altLang="en-US" dirty="0"/>
              <a:t>（标志位）会导致模块间产生</a:t>
            </a:r>
            <a:r>
              <a:rPr lang="zh-CN" altLang="en-US" dirty="0">
                <a:solidFill>
                  <a:srgbClr val="FF0000"/>
                </a:solidFill>
              </a:rPr>
              <a:t>数据强耦合</a:t>
            </a:r>
            <a:r>
              <a:rPr lang="zh-CN" altLang="en-US" dirty="0"/>
              <a:t>。而且掷出和接收标志位是一种</a:t>
            </a:r>
            <a:r>
              <a:rPr lang="zh-CN" altLang="en-US" dirty="0">
                <a:solidFill>
                  <a:srgbClr val="FF0000"/>
                </a:solidFill>
              </a:rPr>
              <a:t>异步操作</a:t>
            </a:r>
            <a:r>
              <a:rPr lang="zh-CN" altLang="en-US" dirty="0"/>
              <a:t>，滥用可能引发很多问题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altLang="zh-CN" dirty="0" smtClean="0"/>
              <a:t>C</a:t>
            </a:r>
            <a:r>
              <a:rPr lang="zh-CN" altLang="en-US" dirty="0" smtClean="0"/>
              <a:t>语言</a:t>
            </a:r>
            <a:r>
              <a:rPr lang="zh-CN" altLang="en-US" dirty="0" smtClean="0">
                <a:solidFill>
                  <a:srgbClr val="FF0000"/>
                </a:solidFill>
              </a:rPr>
              <a:t>作用域</a:t>
            </a:r>
            <a:r>
              <a:rPr lang="zh-CN" altLang="en-US" dirty="0" smtClean="0"/>
              <a:t>限制少，函数外基本上都是全局有效。需要减少全局变量的使用，比如利用函数的参数和返回值减少标志位的使用。</a:t>
            </a:r>
            <a:endParaRPr lang="en-US" altLang="zh-CN" dirty="0" smtClean="0"/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dirty="0" smtClean="0"/>
              <a:t>对硬件的操作很多需要轮询，比如周期采样，控制环路，总线等。但软件上事件的发生很多是</a:t>
            </a:r>
            <a:r>
              <a:rPr lang="zh-CN" altLang="en-US" dirty="0" smtClean="0">
                <a:solidFill>
                  <a:srgbClr val="FF0000"/>
                </a:solidFill>
              </a:rPr>
              <a:t>一次性</a:t>
            </a:r>
            <a:r>
              <a:rPr lang="zh-CN" altLang="en-US" dirty="0" smtClean="0"/>
              <a:t>的，而且程序完全知晓变化发生的</a:t>
            </a:r>
            <a:r>
              <a:rPr lang="zh-CN" altLang="en-US" dirty="0" smtClean="0">
                <a:solidFill>
                  <a:srgbClr val="FF0000"/>
                </a:solidFill>
              </a:rPr>
              <a:t>确切时刻</a:t>
            </a:r>
            <a:r>
              <a:rPr lang="zh-CN" altLang="en-US" dirty="0" smtClean="0"/>
              <a:t>，触发（立即执行）可能是比轮询更好的方式。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541421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4"/>
          <p:cNvSpPr>
            <a:spLocks/>
          </p:cNvSpPr>
          <p:nvPr/>
        </p:nvSpPr>
        <p:spPr bwMode="auto">
          <a:xfrm>
            <a:off x="239791" y="241762"/>
            <a:ext cx="6412679" cy="54808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 w="12700" cap="flat" cmpd="sng">
            <a:noFill/>
            <a:prstDash val="solid"/>
            <a:miter lim="0"/>
            <a:headEnd/>
            <a:tailEnd/>
          </a:ln>
          <a:effectLst/>
        </p:spPr>
        <p:txBody>
          <a:bodyPr lIns="26789" tIns="26789" rIns="26789" bIns="26789" anchor="ctr"/>
          <a:lstStyle/>
          <a:p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</a:rPr>
              <a:t>四、</a:t>
            </a:r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  <a:sym typeface="+mn-lt"/>
              </a:rPr>
              <a:t>问题与展望</a:t>
            </a:r>
            <a:r>
              <a:rPr lang="en-US" altLang="zh-CN" sz="2400" b="1" dirty="0" smtClean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  <a:sym typeface="+mn-lt"/>
              </a:rPr>
              <a:t>——</a:t>
            </a:r>
            <a:r>
              <a:rPr lang="zh-CN" altLang="en-US" sz="2400" b="1" dirty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  <a:sym typeface="+mn-lt"/>
              </a:rPr>
              <a:t>问题</a:t>
            </a:r>
            <a:endParaRPr lang="zh-CN" altLang="en-US" sz="2000" b="1" dirty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72917" y="744131"/>
            <a:ext cx="5119215" cy="45720"/>
          </a:xfrm>
          <a:prstGeom prst="rect">
            <a:avLst/>
          </a:prstGeom>
          <a:gradFill>
            <a:gsLst>
              <a:gs pos="0">
                <a:srgbClr val="008CCF"/>
              </a:gs>
              <a:gs pos="100000">
                <a:srgbClr val="85C52F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1">
              <a:solidFill>
                <a:prstClr val="white"/>
              </a:solidFill>
              <a:sym typeface="Helvetica Ligh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566081" y="833241"/>
            <a:ext cx="10307824" cy="6042785"/>
            <a:chOff x="742249" y="227251"/>
            <a:chExt cx="10307824" cy="6042785"/>
          </a:xfrm>
        </p:grpSpPr>
        <p:sp>
          <p:nvSpPr>
            <p:cNvPr id="8" name="左大括号 7"/>
            <p:cNvSpPr/>
            <p:nvPr/>
          </p:nvSpPr>
          <p:spPr>
            <a:xfrm>
              <a:off x="1443616" y="1711354"/>
              <a:ext cx="334850" cy="2949262"/>
            </a:xfrm>
            <a:prstGeom prst="leftBrac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778466" y="1505634"/>
              <a:ext cx="207231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/>
                <a:t>知道事件何时发生（主动发出事件）</a:t>
              </a:r>
              <a:endParaRPr lang="zh-CN" altLang="en-US" dirty="0"/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778466" y="4454896"/>
              <a:ext cx="22783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/>
                <a:t>不知道事件何时发生</a:t>
              </a:r>
              <a:endParaRPr lang="en-US" altLang="zh-CN" dirty="0" smtClean="0"/>
            </a:p>
            <a:p>
              <a:r>
                <a:rPr lang="zh-CN" altLang="en-US" dirty="0" smtClean="0"/>
                <a:t>（被动接受事件）</a:t>
              </a:r>
              <a:endParaRPr lang="zh-CN" altLang="en-US" dirty="0"/>
            </a:p>
          </p:txBody>
        </p:sp>
        <p:sp>
          <p:nvSpPr>
            <p:cNvPr id="13" name="左大括号 12"/>
            <p:cNvSpPr/>
            <p:nvPr/>
          </p:nvSpPr>
          <p:spPr>
            <a:xfrm>
              <a:off x="3908738" y="798490"/>
              <a:ext cx="296214" cy="2060620"/>
            </a:xfrm>
            <a:prstGeom prst="leftBrac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左大括号 13"/>
            <p:cNvSpPr/>
            <p:nvPr/>
          </p:nvSpPr>
          <p:spPr>
            <a:xfrm>
              <a:off x="3940935" y="3747751"/>
              <a:ext cx="296214" cy="2060620"/>
            </a:xfrm>
            <a:prstGeom prst="leftBrac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4481848" y="613824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/>
                <a:t>周期性</a:t>
              </a:r>
              <a:endParaRPr lang="zh-CN" altLang="en-US" dirty="0"/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4481848" y="2674444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/>
                <a:t>一次性</a:t>
              </a:r>
              <a:endParaRPr lang="zh-CN" altLang="en-US" dirty="0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4343348" y="3563085"/>
              <a:ext cx="180049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/>
                <a:t>事件持续时间长</a:t>
              </a:r>
              <a:endParaRPr lang="en-US" altLang="zh-CN" dirty="0" smtClean="0"/>
            </a:p>
            <a:p>
              <a:r>
                <a:rPr lang="zh-CN" altLang="en-US" dirty="0" smtClean="0"/>
                <a:t>或实时性要求低</a:t>
              </a:r>
              <a:endParaRPr lang="zh-CN" altLang="en-US" dirty="0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4394863" y="5623705"/>
              <a:ext cx="180049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/>
                <a:t>事件持续时间短</a:t>
              </a:r>
              <a:endParaRPr lang="en-US" altLang="zh-CN" dirty="0" smtClean="0"/>
            </a:p>
            <a:p>
              <a:r>
                <a:rPr lang="zh-CN" altLang="en-US" dirty="0" smtClean="0"/>
                <a:t>或实时性要求高</a:t>
              </a:r>
              <a:endParaRPr lang="zh-CN" altLang="en-US" dirty="0"/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6632619" y="596583"/>
              <a:ext cx="27303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/>
                <a:t>轮询（控制环路）</a:t>
              </a:r>
              <a:endParaRPr lang="zh-CN" altLang="en-US" dirty="0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6632619" y="2674444"/>
              <a:ext cx="44174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/>
                <a:t>触发（写功能码，处理错误码，模块输出）</a:t>
              </a:r>
              <a:endParaRPr lang="zh-CN" altLang="en-US" dirty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6632619" y="3580326"/>
              <a:ext cx="293638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/>
                <a:t>轮询（读功能码）</a:t>
              </a:r>
              <a:endParaRPr lang="zh-CN" altLang="en-US" dirty="0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6761409" y="5623705"/>
              <a:ext cx="284623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/>
                <a:t>触发（读</a:t>
              </a:r>
              <a:r>
                <a:rPr lang="en-US" altLang="zh-CN" dirty="0" smtClean="0"/>
                <a:t>Z</a:t>
              </a:r>
              <a:r>
                <a:rPr lang="zh-CN" altLang="en-US" dirty="0" smtClean="0"/>
                <a:t>信号）</a:t>
              </a:r>
              <a:endParaRPr lang="zh-CN" altLang="en-US" dirty="0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742249" y="227251"/>
              <a:ext cx="22409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/>
                <a:t>轮询与触发：</a:t>
              </a:r>
              <a:endParaRPr lang="zh-CN" altLang="en-US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0954201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4"/>
          <p:cNvSpPr>
            <a:spLocks/>
          </p:cNvSpPr>
          <p:nvPr/>
        </p:nvSpPr>
        <p:spPr bwMode="auto">
          <a:xfrm>
            <a:off x="239791" y="241762"/>
            <a:ext cx="6412679" cy="54808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 w="12700" cap="flat" cmpd="sng">
            <a:noFill/>
            <a:prstDash val="solid"/>
            <a:miter lim="0"/>
            <a:headEnd/>
            <a:tailEnd/>
          </a:ln>
          <a:effectLst/>
        </p:spPr>
        <p:txBody>
          <a:bodyPr lIns="26789" tIns="26789" rIns="26789" bIns="26789" anchor="ctr"/>
          <a:lstStyle/>
          <a:p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</a:rPr>
              <a:t>四、</a:t>
            </a:r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  <a:sym typeface="+mn-lt"/>
              </a:rPr>
              <a:t>问题与展望</a:t>
            </a:r>
            <a:r>
              <a:rPr lang="en-US" altLang="zh-CN" sz="2400" b="1" dirty="0" smtClean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  <a:sym typeface="+mn-lt"/>
              </a:rPr>
              <a:t>——</a:t>
            </a:r>
            <a:r>
              <a:rPr lang="zh-CN" altLang="en-US" sz="2400" b="1" dirty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  <a:sym typeface="+mn-lt"/>
              </a:rPr>
              <a:t>问题</a:t>
            </a:r>
            <a:endParaRPr lang="zh-CN" altLang="en-US" sz="2000" b="1" dirty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72917" y="744131"/>
            <a:ext cx="5119215" cy="45720"/>
          </a:xfrm>
          <a:prstGeom prst="rect">
            <a:avLst/>
          </a:prstGeom>
          <a:gradFill>
            <a:gsLst>
              <a:gs pos="0">
                <a:srgbClr val="008CCF"/>
              </a:gs>
              <a:gs pos="100000">
                <a:srgbClr val="85C52F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1">
              <a:solidFill>
                <a:prstClr val="white"/>
              </a:solidFill>
              <a:sym typeface="Helvetica Ligh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96211" y="837126"/>
            <a:ext cx="81619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/>
              <a:t>问题</a:t>
            </a:r>
            <a:r>
              <a:rPr lang="en-US" altLang="zh-CN" sz="3200" b="1" dirty="0" smtClean="0"/>
              <a:t>2</a:t>
            </a:r>
            <a:r>
              <a:rPr lang="zh-CN" altLang="en-US" sz="3200" b="1" dirty="0" smtClean="0"/>
              <a:t>：状态机</a:t>
            </a:r>
            <a:r>
              <a:rPr lang="zh-CN" altLang="en-US" sz="3200" b="1" dirty="0"/>
              <a:t>（</a:t>
            </a:r>
            <a:r>
              <a:rPr lang="en-US" altLang="zh-CN" sz="3200" b="1" dirty="0" smtClean="0"/>
              <a:t>switch</a:t>
            </a:r>
            <a:r>
              <a:rPr lang="zh-CN" altLang="en-US" sz="3200" b="1" dirty="0" smtClean="0"/>
              <a:t>式）的写法</a:t>
            </a:r>
            <a:endParaRPr lang="zh-CN" altLang="en-US" sz="3200" b="1" dirty="0"/>
          </a:p>
        </p:txBody>
      </p:sp>
      <p:sp>
        <p:nvSpPr>
          <p:cNvPr id="8" name="文本框 7"/>
          <p:cNvSpPr txBox="1"/>
          <p:nvPr/>
        </p:nvSpPr>
        <p:spPr>
          <a:xfrm>
            <a:off x="296211" y="1841679"/>
            <a:ext cx="11475079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dirty="0" smtClean="0"/>
              <a:t>状态机</a:t>
            </a:r>
            <a:r>
              <a:rPr lang="zh-CN" altLang="en-US" dirty="0"/>
              <a:t>的</a:t>
            </a:r>
            <a:r>
              <a:rPr lang="zh-CN" altLang="en-US" dirty="0">
                <a:solidFill>
                  <a:srgbClr val="FF0000"/>
                </a:solidFill>
              </a:rPr>
              <a:t>状态</a:t>
            </a:r>
            <a:r>
              <a:rPr lang="zh-CN" altLang="en-US" dirty="0"/>
              <a:t>与</a:t>
            </a:r>
            <a:r>
              <a:rPr lang="zh-CN" altLang="en-US" dirty="0">
                <a:solidFill>
                  <a:srgbClr val="FF0000"/>
                </a:solidFill>
              </a:rPr>
              <a:t>标志位</a:t>
            </a:r>
            <a:r>
              <a:rPr lang="zh-CN" altLang="en-US" dirty="0"/>
              <a:t>是不同的，标志位是全局的，而状态是状态机的</a:t>
            </a:r>
            <a:r>
              <a:rPr lang="zh-CN" altLang="en-US" dirty="0">
                <a:solidFill>
                  <a:srgbClr val="FF0000"/>
                </a:solidFill>
              </a:rPr>
              <a:t>私有属性</a:t>
            </a:r>
            <a:r>
              <a:rPr lang="zh-CN" altLang="en-US" dirty="0"/>
              <a:t>，只有状态机才能改变它自身状态，外部不能直接干预状态机状态，只能“</a:t>
            </a:r>
            <a:r>
              <a:rPr lang="zh-CN" altLang="en-US" dirty="0">
                <a:hlinkClick r:id="rId3" action="ppaction://hlinksldjump"/>
              </a:rPr>
              <a:t>建议改变状态</a:t>
            </a:r>
            <a:r>
              <a:rPr lang="zh-CN" altLang="en-US" dirty="0"/>
              <a:t>”。</a:t>
            </a:r>
            <a:endParaRPr lang="en-US" altLang="zh-CN" dirty="0"/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dirty="0" smtClean="0"/>
              <a:t>一</a:t>
            </a:r>
            <a:r>
              <a:rPr lang="zh-CN" altLang="en-US" dirty="0"/>
              <a:t>个状态机的</a:t>
            </a:r>
            <a:r>
              <a:rPr lang="zh-CN" altLang="en-US" dirty="0">
                <a:solidFill>
                  <a:srgbClr val="FF0000"/>
                </a:solidFill>
                <a:hlinkClick r:id="rId4" action="ppaction://hlinksldjump"/>
              </a:rPr>
              <a:t>完整生命周期</a:t>
            </a:r>
            <a:r>
              <a:rPr lang="zh-CN" altLang="en-US" dirty="0"/>
              <a:t>结束的标志是恢复到初始状态，而目前代码中对错误异常退出的处理往往是立即终止状态机的执行，而不是等待它安全地“</a:t>
            </a:r>
            <a:r>
              <a:rPr lang="zh-CN" altLang="en-US" dirty="0">
                <a:solidFill>
                  <a:srgbClr val="FF0000"/>
                </a:solidFill>
              </a:rPr>
              <a:t>优雅退出</a:t>
            </a:r>
            <a:r>
              <a:rPr lang="zh-CN" altLang="en-US" dirty="0"/>
              <a:t>”。</a:t>
            </a:r>
            <a:endParaRPr lang="en-US" altLang="zh-CN" dirty="0"/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dirty="0" smtClean="0"/>
              <a:t>状态机</a:t>
            </a:r>
            <a:r>
              <a:rPr lang="zh-CN" altLang="en-US" dirty="0"/>
              <a:t>中的</a:t>
            </a:r>
            <a:r>
              <a:rPr lang="zh-CN" altLang="en-US" dirty="0">
                <a:hlinkClick r:id="rId5" action="ppaction://hlinksldjump"/>
              </a:rPr>
              <a:t>变量</a:t>
            </a:r>
            <a:r>
              <a:rPr lang="zh-CN" altLang="en-US" dirty="0" smtClean="0"/>
              <a:t>按照</a:t>
            </a:r>
            <a:r>
              <a:rPr lang="zh-CN" altLang="en-US" dirty="0">
                <a:solidFill>
                  <a:srgbClr val="FF0000"/>
                </a:solidFill>
              </a:rPr>
              <a:t>属性</a:t>
            </a:r>
            <a:r>
              <a:rPr lang="zh-CN" altLang="en-US" dirty="0" smtClean="0"/>
              <a:t>的</a:t>
            </a:r>
            <a:r>
              <a:rPr lang="zh-CN" altLang="en-US" dirty="0"/>
              <a:t>不同（参考</a:t>
            </a:r>
            <a:r>
              <a:rPr lang="en-US" altLang="zh-CN" dirty="0"/>
              <a:t>Simulink</a:t>
            </a:r>
            <a:r>
              <a:rPr lang="zh-CN" altLang="en-US" dirty="0"/>
              <a:t>）分为：</a:t>
            </a:r>
            <a:r>
              <a:rPr lang="en-US" altLang="zh-CN" dirty="0"/>
              <a:t>parameter</a:t>
            </a:r>
            <a:r>
              <a:rPr lang="zh-CN" altLang="en-US" dirty="0"/>
              <a:t>（初始化确定），</a:t>
            </a:r>
            <a:r>
              <a:rPr lang="en-US" altLang="zh-CN" dirty="0"/>
              <a:t>work</a:t>
            </a:r>
            <a:r>
              <a:rPr lang="zh-CN" altLang="en-US" dirty="0"/>
              <a:t>（过程参数），</a:t>
            </a:r>
            <a:r>
              <a:rPr lang="en-US" altLang="zh-CN" dirty="0"/>
              <a:t>input</a:t>
            </a:r>
            <a:r>
              <a:rPr lang="zh-CN" altLang="en-US" dirty="0"/>
              <a:t>（输入），</a:t>
            </a:r>
            <a:r>
              <a:rPr lang="en-US" altLang="zh-CN" dirty="0"/>
              <a:t>output</a:t>
            </a:r>
            <a:r>
              <a:rPr lang="zh-CN" altLang="en-US" dirty="0"/>
              <a:t>（输出</a:t>
            </a:r>
            <a:r>
              <a:rPr lang="zh-CN" altLang="en-US" dirty="0" smtClean="0"/>
              <a:t>）；按照</a:t>
            </a:r>
            <a:r>
              <a:rPr lang="zh-CN" altLang="en-US" dirty="0">
                <a:solidFill>
                  <a:srgbClr val="FF0000"/>
                </a:solidFill>
              </a:rPr>
              <a:t>作用域</a:t>
            </a:r>
            <a:r>
              <a:rPr lang="zh-CN" altLang="en-US" dirty="0"/>
              <a:t>分为：公有，</a:t>
            </a:r>
            <a:r>
              <a:rPr lang="zh-CN" altLang="en-US" dirty="0" smtClean="0"/>
              <a:t>私有。</a:t>
            </a:r>
            <a:endParaRPr lang="en-US" altLang="zh-CN" dirty="0"/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dirty="0" smtClean="0"/>
              <a:t>更</a:t>
            </a:r>
            <a:r>
              <a:rPr lang="zh-CN" altLang="en-US" dirty="0"/>
              <a:t>高级的事件驱动</a:t>
            </a:r>
            <a:r>
              <a:rPr lang="zh-CN" altLang="en-US" dirty="0">
                <a:hlinkClick r:id="rId6" action="ppaction://hlinksldjump"/>
              </a:rPr>
              <a:t>状态机</a:t>
            </a:r>
            <a:r>
              <a:rPr lang="zh-CN" altLang="en-US" dirty="0"/>
              <a:t>：</a:t>
            </a:r>
            <a:r>
              <a:rPr lang="en-US" altLang="zh-CN" dirty="0"/>
              <a:t>UML</a:t>
            </a:r>
            <a:r>
              <a:rPr lang="zh-CN" altLang="en-US" dirty="0"/>
              <a:t>状态机，事件机制。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9419090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4"/>
          <p:cNvSpPr>
            <a:spLocks/>
          </p:cNvSpPr>
          <p:nvPr/>
        </p:nvSpPr>
        <p:spPr bwMode="auto">
          <a:xfrm>
            <a:off x="239791" y="241762"/>
            <a:ext cx="6412679" cy="54808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 w="12700" cap="flat" cmpd="sng">
            <a:noFill/>
            <a:prstDash val="solid"/>
            <a:miter lim="0"/>
            <a:headEnd/>
            <a:tailEnd/>
          </a:ln>
          <a:effectLst/>
        </p:spPr>
        <p:txBody>
          <a:bodyPr lIns="26789" tIns="26789" rIns="26789" bIns="26789" anchor="ctr"/>
          <a:lstStyle/>
          <a:p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</a:rPr>
              <a:t>四、</a:t>
            </a:r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  <a:sym typeface="+mn-lt"/>
              </a:rPr>
              <a:t>问题与展望</a:t>
            </a:r>
            <a:r>
              <a:rPr lang="en-US" altLang="zh-CN" sz="2400" b="1" dirty="0" smtClean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  <a:sym typeface="+mn-lt"/>
              </a:rPr>
              <a:t>——</a:t>
            </a:r>
            <a:r>
              <a:rPr lang="zh-CN" altLang="en-US" sz="2400" b="1" dirty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  <a:sym typeface="+mn-lt"/>
              </a:rPr>
              <a:t>问题</a:t>
            </a:r>
            <a:endParaRPr lang="zh-CN" altLang="en-US" sz="2000" b="1" dirty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72917" y="744131"/>
            <a:ext cx="5119215" cy="45720"/>
          </a:xfrm>
          <a:prstGeom prst="rect">
            <a:avLst/>
          </a:prstGeom>
          <a:gradFill>
            <a:gsLst>
              <a:gs pos="0">
                <a:srgbClr val="008CCF"/>
              </a:gs>
              <a:gs pos="100000">
                <a:srgbClr val="85C52F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1">
              <a:solidFill>
                <a:prstClr val="white"/>
              </a:solidFill>
              <a:sym typeface="Helvetica Ligh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96211" y="837126"/>
            <a:ext cx="72508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/>
              <a:t>问题</a:t>
            </a:r>
            <a:r>
              <a:rPr lang="en-US" altLang="zh-CN" sz="3200" b="1" dirty="0" smtClean="0"/>
              <a:t>3</a:t>
            </a:r>
            <a:r>
              <a:rPr lang="zh-CN" altLang="en-US" sz="3200" b="1" dirty="0" smtClean="0"/>
              <a:t>：多轴问题（复用问题）</a:t>
            </a:r>
            <a:endParaRPr lang="zh-CN" altLang="en-US" sz="3200" b="1" dirty="0"/>
          </a:p>
        </p:txBody>
      </p:sp>
      <p:sp>
        <p:nvSpPr>
          <p:cNvPr id="11" name="文本框 10"/>
          <p:cNvSpPr txBox="1"/>
          <p:nvPr/>
        </p:nvSpPr>
        <p:spPr>
          <a:xfrm>
            <a:off x="296211" y="1841679"/>
            <a:ext cx="11475079" cy="232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dirty="0" smtClean="0"/>
              <a:t>多</a:t>
            </a:r>
            <a:r>
              <a:rPr lang="zh-CN" altLang="en-US" dirty="0"/>
              <a:t>轴问题其实是复用问题，大部分模块数量和参数数量与轴数（电机数）一样，但有一些并不是，比如驱动器参数，</a:t>
            </a:r>
            <a:r>
              <a:rPr lang="en-US" altLang="zh-CN" dirty="0"/>
              <a:t>DI/DO</a:t>
            </a:r>
            <a:r>
              <a:rPr lang="zh-CN" altLang="en-US" dirty="0"/>
              <a:t>个数等。</a:t>
            </a:r>
            <a:endParaRPr lang="en-US" altLang="zh-CN" dirty="0"/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dirty="0" smtClean="0"/>
              <a:t>把</a:t>
            </a:r>
            <a:r>
              <a:rPr lang="zh-CN" altLang="en-US" dirty="0"/>
              <a:t>大过程拆成若干个小过程是正确的，但问题是拆分的过程，应当把子过程的</a:t>
            </a:r>
            <a:r>
              <a:rPr lang="zh-CN" altLang="en-US" dirty="0">
                <a:solidFill>
                  <a:srgbClr val="FF0000"/>
                </a:solidFill>
              </a:rPr>
              <a:t>函数和变量</a:t>
            </a:r>
            <a:r>
              <a:rPr lang="zh-CN" altLang="en-US" dirty="0"/>
              <a:t>都拆开，封装起来，变成</a:t>
            </a:r>
            <a:r>
              <a:rPr lang="zh-CN" altLang="en-US" dirty="0">
                <a:solidFill>
                  <a:srgbClr val="FF0000"/>
                </a:solidFill>
              </a:rPr>
              <a:t>子对象</a:t>
            </a:r>
            <a:r>
              <a:rPr lang="zh-CN" altLang="en-US" dirty="0"/>
              <a:t>。而不是把大函数拆成很多个零输入零输出的小函数，在小函数内部又使用全局变量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dirty="0" smtClean="0"/>
              <a:t>因此提高复用的方法是多使用函数的参数和返回值，少使用全局变量。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7089036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4"/>
          <p:cNvSpPr>
            <a:spLocks/>
          </p:cNvSpPr>
          <p:nvPr/>
        </p:nvSpPr>
        <p:spPr bwMode="auto">
          <a:xfrm>
            <a:off x="239791" y="241762"/>
            <a:ext cx="6412679" cy="54808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 w="12700" cap="flat" cmpd="sng">
            <a:noFill/>
            <a:prstDash val="solid"/>
            <a:miter lim="0"/>
            <a:headEnd/>
            <a:tailEnd/>
          </a:ln>
          <a:effectLst/>
        </p:spPr>
        <p:txBody>
          <a:bodyPr lIns="26789" tIns="26789" rIns="26789" bIns="26789" anchor="ctr"/>
          <a:lstStyle/>
          <a:p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</a:rPr>
              <a:t>四、</a:t>
            </a:r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  <a:sym typeface="+mn-lt"/>
              </a:rPr>
              <a:t>问题与展望</a:t>
            </a:r>
            <a:r>
              <a:rPr lang="en-US" altLang="zh-CN" sz="2400" b="1" dirty="0" smtClean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  <a:sym typeface="+mn-lt"/>
              </a:rPr>
              <a:t>——</a:t>
            </a:r>
            <a:r>
              <a:rPr lang="zh-CN" altLang="en-US" sz="2400" b="1" dirty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  <a:sym typeface="+mn-lt"/>
              </a:rPr>
              <a:t>问题</a:t>
            </a:r>
            <a:endParaRPr lang="zh-CN" altLang="en-US" sz="2000" b="1" dirty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72917" y="744131"/>
            <a:ext cx="5119215" cy="45720"/>
          </a:xfrm>
          <a:prstGeom prst="rect">
            <a:avLst/>
          </a:prstGeom>
          <a:gradFill>
            <a:gsLst>
              <a:gs pos="0">
                <a:srgbClr val="008CCF"/>
              </a:gs>
              <a:gs pos="100000">
                <a:srgbClr val="85C52F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1">
              <a:solidFill>
                <a:prstClr val="white"/>
              </a:solidFill>
              <a:sym typeface="Helvetica Ligh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96211" y="837126"/>
            <a:ext cx="72508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/>
              <a:t>问题</a:t>
            </a:r>
            <a:r>
              <a:rPr lang="en-US" altLang="zh-CN" sz="3200" b="1" dirty="0" smtClean="0"/>
              <a:t>4</a:t>
            </a:r>
            <a:r>
              <a:rPr lang="zh-CN" altLang="en-US" sz="3200" b="1" dirty="0" smtClean="0"/>
              <a:t>：滥用功能码</a:t>
            </a:r>
            <a:endParaRPr lang="zh-CN" altLang="en-US" sz="3200" b="1" dirty="0"/>
          </a:p>
        </p:txBody>
      </p:sp>
      <p:sp>
        <p:nvSpPr>
          <p:cNvPr id="8" name="文本框 7"/>
          <p:cNvSpPr txBox="1"/>
          <p:nvPr/>
        </p:nvSpPr>
        <p:spPr>
          <a:xfrm>
            <a:off x="296211" y="1841679"/>
            <a:ext cx="11475079" cy="232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dirty="0" smtClean="0"/>
              <a:t>首先</a:t>
            </a:r>
            <a:r>
              <a:rPr lang="zh-CN" altLang="en-US" dirty="0"/>
              <a:t>需要明确功能码（</a:t>
            </a:r>
            <a:r>
              <a:rPr lang="en-US" altLang="zh-CN" dirty="0"/>
              <a:t>PDO</a:t>
            </a:r>
            <a:r>
              <a:rPr lang="zh-CN" altLang="en-US" dirty="0"/>
              <a:t>、</a:t>
            </a:r>
            <a:r>
              <a:rPr lang="en-US" altLang="zh-CN" dirty="0"/>
              <a:t>SDO</a:t>
            </a:r>
            <a:r>
              <a:rPr lang="zh-CN" altLang="en-US" dirty="0"/>
              <a:t>）有且只有</a:t>
            </a:r>
            <a:r>
              <a:rPr lang="zh-CN" altLang="en-US" dirty="0">
                <a:solidFill>
                  <a:srgbClr val="FF0000"/>
                </a:solidFill>
              </a:rPr>
              <a:t>与上位机</a:t>
            </a:r>
            <a:r>
              <a:rPr lang="en-US" altLang="zh-CN" dirty="0">
                <a:solidFill>
                  <a:srgbClr val="FF0000"/>
                </a:solidFill>
              </a:rPr>
              <a:t>(</a:t>
            </a:r>
            <a:r>
              <a:rPr lang="zh-CN" altLang="en-US" dirty="0">
                <a:solidFill>
                  <a:srgbClr val="FF0000"/>
                </a:solidFill>
              </a:rPr>
              <a:t>后台</a:t>
            </a:r>
            <a:r>
              <a:rPr lang="en-US" altLang="zh-CN" dirty="0">
                <a:solidFill>
                  <a:srgbClr val="FF0000"/>
                </a:solidFill>
              </a:rPr>
              <a:t>)</a:t>
            </a:r>
            <a:r>
              <a:rPr lang="zh-CN" altLang="en-US" dirty="0">
                <a:solidFill>
                  <a:srgbClr val="FF0000"/>
                </a:solidFill>
              </a:rPr>
              <a:t>交互的作用</a:t>
            </a:r>
            <a:r>
              <a:rPr lang="zh-CN" altLang="en-US" dirty="0"/>
              <a:t>。</a:t>
            </a:r>
            <a:endParaRPr lang="en-US" altLang="zh-CN" dirty="0"/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dirty="0" smtClean="0"/>
              <a:t>功能码</a:t>
            </a:r>
            <a:r>
              <a:rPr lang="zh-CN" altLang="en-US" dirty="0"/>
              <a:t>只是对程序的一种“采样”，这个过程速度可能快可能慢，可能与</a:t>
            </a:r>
            <a:r>
              <a:rPr lang="en-US" altLang="zh-CN" dirty="0"/>
              <a:t>MCU</a:t>
            </a:r>
            <a:r>
              <a:rPr lang="zh-CN" altLang="en-US" dirty="0"/>
              <a:t>的计算周期同步，也可能不同步，不能当做</a:t>
            </a:r>
            <a:r>
              <a:rPr lang="en-US" altLang="zh-CN" dirty="0"/>
              <a:t>MCU</a:t>
            </a:r>
            <a:r>
              <a:rPr lang="zh-CN" altLang="en-US" dirty="0"/>
              <a:t>内部的</a:t>
            </a:r>
            <a:r>
              <a:rPr lang="zh-CN" altLang="en-US" dirty="0">
                <a:solidFill>
                  <a:srgbClr val="FF0000"/>
                </a:solidFill>
              </a:rPr>
              <a:t>全局变量</a:t>
            </a:r>
            <a:r>
              <a:rPr lang="zh-CN" altLang="en-US" dirty="0"/>
              <a:t>使用。</a:t>
            </a:r>
            <a:endParaRPr lang="en-US" altLang="zh-CN" dirty="0"/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dirty="0" smtClean="0"/>
              <a:t>驱动器</a:t>
            </a:r>
            <a:r>
              <a:rPr lang="en-US" altLang="zh-CN" dirty="0"/>
              <a:t>MCU</a:t>
            </a:r>
            <a:r>
              <a:rPr lang="zh-CN" altLang="en-US" dirty="0"/>
              <a:t>完成的就是将功能码和硬件采样值计算成各种控制参数</a:t>
            </a:r>
            <a:r>
              <a:rPr lang="zh-CN" altLang="en-US" dirty="0">
                <a:solidFill>
                  <a:srgbClr val="FF0000"/>
                </a:solidFill>
              </a:rPr>
              <a:t>交给</a:t>
            </a:r>
            <a:r>
              <a:rPr lang="en-US" altLang="zh-CN" dirty="0">
                <a:solidFill>
                  <a:srgbClr val="FF0000"/>
                </a:solidFill>
              </a:rPr>
              <a:t>FPGA</a:t>
            </a:r>
            <a:r>
              <a:rPr lang="zh-CN" altLang="en-US" dirty="0"/>
              <a:t>的一个过程，而不是计算后再显示到后台功能码。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9567435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4"/>
          <p:cNvSpPr>
            <a:spLocks/>
          </p:cNvSpPr>
          <p:nvPr/>
        </p:nvSpPr>
        <p:spPr bwMode="auto">
          <a:xfrm>
            <a:off x="239791" y="241762"/>
            <a:ext cx="6412679" cy="54808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 w="12700" cap="flat" cmpd="sng">
            <a:noFill/>
            <a:prstDash val="solid"/>
            <a:miter lim="0"/>
            <a:headEnd/>
            <a:tailEnd/>
          </a:ln>
          <a:effectLst/>
        </p:spPr>
        <p:txBody>
          <a:bodyPr lIns="26789" tIns="26789" rIns="26789" bIns="26789" anchor="ctr"/>
          <a:lstStyle/>
          <a:p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</a:rPr>
              <a:t>四、</a:t>
            </a:r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  <a:sym typeface="+mn-lt"/>
              </a:rPr>
              <a:t>问题与展望</a:t>
            </a:r>
            <a:r>
              <a:rPr lang="en-US" altLang="zh-CN" sz="2400" b="1" dirty="0" smtClean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  <a:sym typeface="+mn-lt"/>
              </a:rPr>
              <a:t>——</a:t>
            </a:r>
            <a:r>
              <a:rPr lang="zh-CN" altLang="en-US" sz="2400" b="1" dirty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  <a:sym typeface="+mn-lt"/>
              </a:rPr>
              <a:t>问题</a:t>
            </a:r>
            <a:endParaRPr lang="zh-CN" altLang="en-US" sz="2000" b="1" dirty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72917" y="744131"/>
            <a:ext cx="5119215" cy="45720"/>
          </a:xfrm>
          <a:prstGeom prst="rect">
            <a:avLst/>
          </a:prstGeom>
          <a:gradFill>
            <a:gsLst>
              <a:gs pos="0">
                <a:srgbClr val="008CCF"/>
              </a:gs>
              <a:gs pos="100000">
                <a:srgbClr val="85C52F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1">
              <a:solidFill>
                <a:prstClr val="white"/>
              </a:solidFill>
              <a:sym typeface="Helvetica Ligh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073790" y="1954635"/>
            <a:ext cx="8699384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dirty="0" smtClean="0"/>
              <a:t>除了</a:t>
            </a:r>
            <a:r>
              <a:rPr lang="zh-CN" altLang="en-US" dirty="0"/>
              <a:t>与硬件相关或者内存紧张，</a:t>
            </a:r>
            <a:r>
              <a:rPr lang="zh-CN" altLang="en-US" dirty="0">
                <a:solidFill>
                  <a:srgbClr val="FF0000"/>
                </a:solidFill>
              </a:rPr>
              <a:t>不要使用位域</a:t>
            </a:r>
            <a:r>
              <a:rPr lang="zh-CN" altLang="en-US" dirty="0" smtClean="0"/>
              <a:t>，不是原子操作。</a:t>
            </a:r>
            <a:endParaRPr lang="en-US" altLang="zh-CN" dirty="0"/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dirty="0" smtClean="0"/>
              <a:t>枚举比宏更清晰，相当于定义新的数据类型</a:t>
            </a:r>
            <a:endParaRPr lang="zh-CN" altLang="en-US" dirty="0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8236" y="3487643"/>
            <a:ext cx="3948011" cy="1275134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296211" y="837126"/>
            <a:ext cx="72508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/>
              <a:t>其他建议：</a:t>
            </a:r>
            <a:endParaRPr lang="zh-CN" alt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41082728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4"/>
          <p:cNvSpPr>
            <a:spLocks/>
          </p:cNvSpPr>
          <p:nvPr/>
        </p:nvSpPr>
        <p:spPr bwMode="auto">
          <a:xfrm>
            <a:off x="239791" y="241762"/>
            <a:ext cx="6412679" cy="54808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 w="12700" cap="flat" cmpd="sng">
            <a:noFill/>
            <a:prstDash val="solid"/>
            <a:miter lim="0"/>
            <a:headEnd/>
            <a:tailEnd/>
          </a:ln>
          <a:effectLst/>
        </p:spPr>
        <p:txBody>
          <a:bodyPr lIns="26789" tIns="26789" rIns="26789" bIns="26789" anchor="ctr"/>
          <a:lstStyle/>
          <a:p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</a:rPr>
              <a:t>四、</a:t>
            </a:r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  <a:sym typeface="+mn-lt"/>
              </a:rPr>
              <a:t>问题与展望</a:t>
            </a:r>
            <a:r>
              <a:rPr lang="en-US" altLang="zh-CN" sz="2400" b="1" dirty="0" smtClean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  <a:sym typeface="+mn-lt"/>
              </a:rPr>
              <a:t>——</a:t>
            </a:r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cs typeface="+mn-ea"/>
                <a:sym typeface="+mn-lt"/>
              </a:rPr>
              <a:t>展望</a:t>
            </a:r>
            <a:endParaRPr lang="zh-CN" altLang="en-US" sz="2000" b="1" dirty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72917" y="744131"/>
            <a:ext cx="5119215" cy="45720"/>
          </a:xfrm>
          <a:prstGeom prst="rect">
            <a:avLst/>
          </a:prstGeom>
          <a:gradFill>
            <a:gsLst>
              <a:gs pos="0">
                <a:srgbClr val="008CCF"/>
              </a:gs>
              <a:gs pos="100000">
                <a:srgbClr val="85C52F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1">
              <a:solidFill>
                <a:prstClr val="white"/>
              </a:solidFill>
              <a:sym typeface="Helvetica Ligh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72917" y="1451502"/>
            <a:ext cx="106747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zh-CN" altLang="en-US" dirty="0" smtClean="0"/>
              <a:t>嵌套状态机，事件驱动，事件总线</a:t>
            </a:r>
            <a:endParaRPr lang="en-US" altLang="zh-CN" dirty="0" smtClean="0"/>
          </a:p>
          <a:p>
            <a:pPr marL="342900" indent="-342900">
              <a:buAutoNum type="arabicPeriod"/>
            </a:pPr>
            <a:r>
              <a:rPr lang="zh-CN" altLang="en-US" dirty="0" smtClean="0"/>
              <a:t>模块</a:t>
            </a:r>
            <a:r>
              <a:rPr lang="zh-CN" altLang="en-US" dirty="0"/>
              <a:t>级、函数级自测</a:t>
            </a:r>
            <a:r>
              <a:rPr lang="zh-CN" altLang="en-US" dirty="0" smtClean="0"/>
              <a:t>（</a:t>
            </a:r>
            <a:r>
              <a:rPr lang="en-US" altLang="zh-CN" dirty="0" err="1" smtClean="0"/>
              <a:t>ReleaseDebug</a:t>
            </a:r>
            <a:r>
              <a:rPr lang="zh-CN" altLang="en-US" dirty="0" smtClean="0"/>
              <a:t>版本，防御</a:t>
            </a:r>
            <a:r>
              <a:rPr lang="zh-CN" altLang="en-US" dirty="0"/>
              <a:t>式</a:t>
            </a:r>
            <a:r>
              <a:rPr lang="zh-CN" altLang="en-US" dirty="0" smtClean="0"/>
              <a:t>编程</a:t>
            </a:r>
            <a:r>
              <a:rPr lang="en-US" altLang="zh-CN" dirty="0" smtClean="0"/>
              <a:t>assert</a:t>
            </a:r>
            <a:r>
              <a:rPr lang="zh-CN" altLang="en-US" dirty="0" smtClean="0"/>
              <a:t>，</a:t>
            </a:r>
            <a:r>
              <a:rPr lang="en-US" altLang="zh-CN" dirty="0" smtClean="0"/>
              <a:t>unity</a:t>
            </a:r>
            <a:r>
              <a:rPr lang="zh-CN" altLang="en-US" dirty="0" smtClean="0"/>
              <a:t>单元测试，在线单元测试）</a:t>
            </a:r>
            <a:endParaRPr lang="en-US" altLang="zh-CN" dirty="0" smtClean="0"/>
          </a:p>
          <a:p>
            <a:pPr marL="342900" indent="-342900">
              <a:buAutoNum type="arabicPeriod"/>
            </a:pPr>
            <a:r>
              <a:rPr lang="en-US" altLang="zh-CN" dirty="0" smtClean="0"/>
              <a:t>PC</a:t>
            </a:r>
            <a:r>
              <a:rPr lang="zh-CN" altLang="en-US" dirty="0"/>
              <a:t>上的无实物仿真调试（</a:t>
            </a:r>
            <a:r>
              <a:rPr lang="en-US" altLang="zh-CN" dirty="0"/>
              <a:t>32</a:t>
            </a:r>
            <a:r>
              <a:rPr lang="zh-CN" altLang="en-US" dirty="0"/>
              <a:t>位嵌入式代码移植</a:t>
            </a:r>
            <a:r>
              <a:rPr lang="en-US" altLang="zh-CN" dirty="0"/>
              <a:t>win32</a:t>
            </a:r>
            <a:r>
              <a:rPr lang="zh-CN" altLang="en-US" dirty="0"/>
              <a:t>，电机仿真</a:t>
            </a:r>
            <a:r>
              <a:rPr lang="zh-CN" altLang="en-US" dirty="0" smtClean="0"/>
              <a:t>）</a:t>
            </a:r>
            <a:endParaRPr lang="en-US" altLang="zh-CN" dirty="0" smtClean="0"/>
          </a:p>
          <a:p>
            <a:pPr marL="342900" indent="-342900">
              <a:buAutoNum type="arabicPeriod"/>
            </a:pPr>
            <a:r>
              <a:rPr lang="zh-CN" altLang="en-US" dirty="0" smtClean="0"/>
              <a:t>工具</a:t>
            </a:r>
            <a:r>
              <a:rPr lang="zh-CN" altLang="en-US" dirty="0"/>
              <a:t>链（</a:t>
            </a:r>
            <a:r>
              <a:rPr lang="en-US" altLang="zh-CN" dirty="0" err="1"/>
              <a:t>makefile</a:t>
            </a:r>
            <a:r>
              <a:rPr lang="zh-CN" altLang="en-US" dirty="0"/>
              <a:t>和代码自动生成</a:t>
            </a:r>
            <a:r>
              <a:rPr lang="zh-CN" altLang="en-US" dirty="0" smtClean="0"/>
              <a:t>脚本（功能码自动生成、根据接口文档的代码自动生成））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5035522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0">
  <a:themeElements>
    <a:clrScheme name="PhönixContact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AEC8D2"/>
      </a:accent1>
      <a:accent2>
        <a:srgbClr val="0099A1"/>
      </a:accent2>
      <a:accent3>
        <a:srgbClr val="96BE0D"/>
      </a:accent3>
      <a:accent4>
        <a:srgbClr val="000000"/>
      </a:accent4>
      <a:accent5>
        <a:srgbClr val="005AC8"/>
      </a:accent5>
      <a:accent6>
        <a:srgbClr val="D200D2"/>
      </a:accent6>
      <a:hlink>
        <a:srgbClr val="96BE0D"/>
      </a:hlink>
      <a:folHlink>
        <a:srgbClr val="0099A1"/>
      </a:folHlink>
    </a:clrScheme>
    <a:fontScheme name="自定义 2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ot="0" spcFirstLastPara="0" vertOverflow="overflow" horzOverflow="overflow" vert="horz" wrap="square" lIns="90000" tIns="90000" rIns="90000" bIns="9000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800" dirty="0" err="1" smtClean="0"/>
        </a:defPPr>
      </a:lstStyle>
    </a:spDef>
    <a:lnDef>
      <a:spPr bwMode="auto">
        <a:solidFill>
          <a:schemeClr val="accent1"/>
        </a:solidFill>
        <a:ln w="9525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solidFill>
          <a:schemeClr val="accent3"/>
        </a:solidFill>
        <a:ln>
          <a:noFill/>
        </a:ln>
      </a:spPr>
      <a:bodyPr wrap="square" lIns="180000" tIns="90000" rIns="180000" bIns="90000" rtlCol="0">
        <a:spAutoFit/>
      </a:bodyPr>
      <a:lstStyle>
        <a:defPPr>
          <a:defRPr sz="18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INOVANCE 2019 PPT.pptx" id="{02ACDD9A-6DA0-4F5E-BBB3-159F38B85AEA}" vid="{082D53E9-39A1-41ED-A1AB-ADDE5848E2B4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34319</TotalTime>
  <Words>1907</Words>
  <Application>Microsoft Office PowerPoint</Application>
  <PresentationFormat>宽屏</PresentationFormat>
  <Paragraphs>215</Paragraphs>
  <Slides>24</Slides>
  <Notes>24</Notes>
  <HiddenSlides>0</HiddenSlides>
  <MMClips>0</MMClips>
  <ScaleCrop>false</ScaleCrop>
  <HeadingPairs>
    <vt:vector size="8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24</vt:i4>
      </vt:variant>
    </vt:vector>
  </HeadingPairs>
  <TitlesOfParts>
    <vt:vector size="39" baseType="lpstr">
      <vt:lpstr>Helvetica Light</vt:lpstr>
      <vt:lpstr>等线</vt:lpstr>
      <vt:lpstr>等线 Light</vt:lpstr>
      <vt:lpstr>思源黑体 CN Bold</vt:lpstr>
      <vt:lpstr>思源黑体 CN Regular</vt:lpstr>
      <vt:lpstr>微软雅黑</vt:lpstr>
      <vt:lpstr>微软雅黑</vt:lpstr>
      <vt:lpstr>Arial</vt:lpstr>
      <vt:lpstr>Calibri</vt:lpstr>
      <vt:lpstr>Segoe UI Light</vt:lpstr>
      <vt:lpstr>Wingdings</vt:lpstr>
      <vt:lpstr>Office 主题​​</vt:lpstr>
      <vt:lpstr>00</vt:lpstr>
      <vt:lpstr>Visio</vt:lpstr>
      <vt:lpstr>包装程序外壳对象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liubing（刘兵）</dc:creator>
  <cp:lastModifiedBy>ZBC</cp:lastModifiedBy>
  <cp:revision>525</cp:revision>
  <dcterms:created xsi:type="dcterms:W3CDTF">2020-11-13T05:40:36Z</dcterms:created>
  <dcterms:modified xsi:type="dcterms:W3CDTF">2026-07-04T15:10:14Z</dcterms:modified>
</cp:coreProperties>
</file>